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 /><Relationship Id="rId2" Type="http://schemas.openxmlformats.org/package/2006/relationships/metadata/core-properties" Target="docProps/core.xml" /><Relationship Id="rId1"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2192000" cy="6858000"/>
  <p:notesSz cx="6858000" cy="9144000"/>
  <p:embeddedFontLst>
    <p:embeddedFont>
      <p:font typeface="Calibri" panose="020F0502020204030204" pitchFamily="34" charset="0"/>
      <p:regular r:id="rId18"/>
      <p:bold r:id="rId19"/>
      <p:italic r:id="rId20"/>
      <p:boldItalic r:id="rId21"/>
    </p:embeddedFont>
    <p:embeddedFont>
      <p:font typeface="Century Gothic" panose="020B0502020202020204" pitchFamily="34" charset="0"/>
      <p:regular r:id="rId22"/>
      <p:bold r:id="rId23"/>
      <p:italic r:id="rId24"/>
      <p:boldItalic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6" roundtripDataSignature="AMtx7miu9a778BQB4elTfZi8oWBdhdReM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567" y="26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slide" Target="slides/slide12.xml" /><Relationship Id="rId18" Type="http://schemas.openxmlformats.org/officeDocument/2006/relationships/font" Target="fonts/font1.fntdata" /><Relationship Id="rId26" Type="http://customschemas.google.com/relationships/presentationmetadata" Target="metadata" /><Relationship Id="rId3" Type="http://schemas.openxmlformats.org/officeDocument/2006/relationships/slide" Target="slides/slide2.xml" /><Relationship Id="rId21" Type="http://schemas.openxmlformats.org/officeDocument/2006/relationships/font" Target="fonts/font4.fntdata"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notesMaster" Target="notesMasters/notesMaster1.xml" /><Relationship Id="rId25" Type="http://schemas.openxmlformats.org/officeDocument/2006/relationships/font" Target="fonts/font8.fntdata"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font" Target="fonts/font3.fntdata" /><Relationship Id="rId29" Type="http://schemas.openxmlformats.org/officeDocument/2006/relationships/theme" Target="theme/theme1.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font" Target="fonts/font7.fntdata"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font" Target="fonts/font6.fntdata" /><Relationship Id="rId28" Type="http://schemas.openxmlformats.org/officeDocument/2006/relationships/viewProps" Target="viewProps.xml" /><Relationship Id="rId10" Type="http://schemas.openxmlformats.org/officeDocument/2006/relationships/slide" Target="slides/slide9.xml" /><Relationship Id="rId19" Type="http://schemas.openxmlformats.org/officeDocument/2006/relationships/font" Target="fonts/font2.fntdata"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font" Target="fonts/font5.fntdata" /><Relationship Id="rId27" Type="http://schemas.openxmlformats.org/officeDocument/2006/relationships/presProps" Target="presProps.xml" /><Relationship Id="rId30" Type="http://schemas.openxmlformats.org/officeDocument/2006/relationships/tableStyles" Target="tableStyles.xml" /></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0D1508-EC54-41D9-8725-AC062D7A7EDF}"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58979B1B-4F17-4544-B50A-A742C4A4AEBD}">
      <dgm:prSet/>
      <dgm:spPr/>
      <dgm:t>
        <a:bodyPr/>
        <a:lstStyle/>
        <a:p>
          <a:r>
            <a:rPr lang="en-US"/>
            <a:t>Gold</a:t>
          </a:r>
        </a:p>
      </dgm:t>
    </dgm:pt>
    <dgm:pt modelId="{C98E377E-6E82-441C-8C0F-3C5E3292E6DD}" type="parTrans" cxnId="{A11A7BFE-D011-4AEC-A9A2-DD604EC61378}">
      <dgm:prSet/>
      <dgm:spPr/>
      <dgm:t>
        <a:bodyPr/>
        <a:lstStyle/>
        <a:p>
          <a:endParaRPr lang="en-US"/>
        </a:p>
      </dgm:t>
    </dgm:pt>
    <dgm:pt modelId="{B116E66C-7364-48AC-98B2-581AAE496590}" type="sibTrans" cxnId="{A11A7BFE-D011-4AEC-A9A2-DD604EC61378}">
      <dgm:prSet/>
      <dgm:spPr/>
      <dgm:t>
        <a:bodyPr/>
        <a:lstStyle/>
        <a:p>
          <a:endParaRPr lang="en-US"/>
        </a:p>
      </dgm:t>
    </dgm:pt>
    <dgm:pt modelId="{721C3BEA-6BFA-4AB9-A4D4-4248B98E8E61}">
      <dgm:prSet/>
      <dgm:spPr/>
      <dgm:t>
        <a:bodyPr/>
        <a:lstStyle/>
        <a:p>
          <a:r>
            <a:rPr lang="en-US"/>
            <a:t>Gold Membership is $100 per month or $1200 annually</a:t>
          </a:r>
        </a:p>
      </dgm:t>
    </dgm:pt>
    <dgm:pt modelId="{0FEF34F3-4187-49B0-8A48-F51F27315DE5}" type="parTrans" cxnId="{0F2A2348-1BB1-45EB-BE12-E8DE21C15EF0}">
      <dgm:prSet/>
      <dgm:spPr/>
      <dgm:t>
        <a:bodyPr/>
        <a:lstStyle/>
        <a:p>
          <a:endParaRPr lang="en-US"/>
        </a:p>
      </dgm:t>
    </dgm:pt>
    <dgm:pt modelId="{56459F65-3EF3-42B0-AEC3-B150BBAC37A6}" type="sibTrans" cxnId="{0F2A2348-1BB1-45EB-BE12-E8DE21C15EF0}">
      <dgm:prSet/>
      <dgm:spPr/>
      <dgm:t>
        <a:bodyPr/>
        <a:lstStyle/>
        <a:p>
          <a:endParaRPr lang="en-US"/>
        </a:p>
      </dgm:t>
    </dgm:pt>
    <dgm:pt modelId="{17CDF83B-15E2-4140-BD78-DD1AC6C75A80}">
      <dgm:prSet/>
      <dgm:spPr/>
      <dgm:t>
        <a:bodyPr/>
        <a:lstStyle/>
        <a:p>
          <a:r>
            <a:rPr lang="en-US"/>
            <a:t>10% discount on meals</a:t>
          </a:r>
        </a:p>
      </dgm:t>
    </dgm:pt>
    <dgm:pt modelId="{6565E6D2-562A-4182-9C9F-89DE550366A7}" type="parTrans" cxnId="{AEEAE8C8-91D3-4547-AAD6-3BF7D948D833}">
      <dgm:prSet/>
      <dgm:spPr/>
      <dgm:t>
        <a:bodyPr/>
        <a:lstStyle/>
        <a:p>
          <a:endParaRPr lang="en-US"/>
        </a:p>
      </dgm:t>
    </dgm:pt>
    <dgm:pt modelId="{4800BE5E-FCE8-408B-94BF-E121867F377B}" type="sibTrans" cxnId="{AEEAE8C8-91D3-4547-AAD6-3BF7D948D833}">
      <dgm:prSet/>
      <dgm:spPr/>
      <dgm:t>
        <a:bodyPr/>
        <a:lstStyle/>
        <a:p>
          <a:endParaRPr lang="en-US"/>
        </a:p>
      </dgm:t>
    </dgm:pt>
    <dgm:pt modelId="{A0D319F1-E33B-4111-AA0A-66491E8F3F9D}">
      <dgm:prSet/>
      <dgm:spPr/>
      <dgm:t>
        <a:bodyPr/>
        <a:lstStyle/>
        <a:p>
          <a:r>
            <a:rPr lang="en-US"/>
            <a:t>Access to events</a:t>
          </a:r>
        </a:p>
      </dgm:t>
    </dgm:pt>
    <dgm:pt modelId="{1D18FC01-3E79-457A-AC4B-0DDD90EFBE97}" type="parTrans" cxnId="{F4009082-30FF-4B24-B43A-45AFA8587078}">
      <dgm:prSet/>
      <dgm:spPr/>
      <dgm:t>
        <a:bodyPr/>
        <a:lstStyle/>
        <a:p>
          <a:endParaRPr lang="en-US"/>
        </a:p>
      </dgm:t>
    </dgm:pt>
    <dgm:pt modelId="{E5320C9C-7152-4AD0-B4E9-B5046962E238}" type="sibTrans" cxnId="{F4009082-30FF-4B24-B43A-45AFA8587078}">
      <dgm:prSet/>
      <dgm:spPr/>
      <dgm:t>
        <a:bodyPr/>
        <a:lstStyle/>
        <a:p>
          <a:endParaRPr lang="en-US"/>
        </a:p>
      </dgm:t>
    </dgm:pt>
    <dgm:pt modelId="{11A12DA7-6177-4893-969E-D81756342C58}">
      <dgm:prSet/>
      <dgm:spPr/>
      <dgm:t>
        <a:bodyPr/>
        <a:lstStyle/>
        <a:p>
          <a:r>
            <a:rPr lang="en-US"/>
            <a:t>Free and discounted tickets to partner events</a:t>
          </a:r>
        </a:p>
      </dgm:t>
    </dgm:pt>
    <dgm:pt modelId="{329DA734-31A1-4ECF-BF62-89C106B355A5}" type="parTrans" cxnId="{E84CA761-AE25-40FC-9EA7-52246827BD1B}">
      <dgm:prSet/>
      <dgm:spPr/>
      <dgm:t>
        <a:bodyPr/>
        <a:lstStyle/>
        <a:p>
          <a:endParaRPr lang="en-US"/>
        </a:p>
      </dgm:t>
    </dgm:pt>
    <dgm:pt modelId="{56F3D2F6-1B7C-4A52-9205-75D89EA9F62F}" type="sibTrans" cxnId="{E84CA761-AE25-40FC-9EA7-52246827BD1B}">
      <dgm:prSet/>
      <dgm:spPr/>
      <dgm:t>
        <a:bodyPr/>
        <a:lstStyle/>
        <a:p>
          <a:endParaRPr lang="en-US"/>
        </a:p>
      </dgm:t>
    </dgm:pt>
    <dgm:pt modelId="{1A3CAF63-F24B-452B-A2D9-7AC9644DF077}">
      <dgm:prSet/>
      <dgm:spPr/>
      <dgm:t>
        <a:bodyPr/>
        <a:lstStyle/>
        <a:p>
          <a:r>
            <a:rPr lang="en-US"/>
            <a:t>Access to partner Career and Life Coaches with a 10% discount on all coaching services</a:t>
          </a:r>
        </a:p>
      </dgm:t>
    </dgm:pt>
    <dgm:pt modelId="{5CA81723-B51C-4564-8EEA-9F46ED8F5D91}" type="parTrans" cxnId="{0BD9F6C8-7490-42EA-92CE-961EBD2FE9B2}">
      <dgm:prSet/>
      <dgm:spPr/>
      <dgm:t>
        <a:bodyPr/>
        <a:lstStyle/>
        <a:p>
          <a:endParaRPr lang="en-US"/>
        </a:p>
      </dgm:t>
    </dgm:pt>
    <dgm:pt modelId="{2B56AF5F-36CA-4E9A-A371-419F2A4BA808}" type="sibTrans" cxnId="{0BD9F6C8-7490-42EA-92CE-961EBD2FE9B2}">
      <dgm:prSet/>
      <dgm:spPr/>
      <dgm:t>
        <a:bodyPr/>
        <a:lstStyle/>
        <a:p>
          <a:endParaRPr lang="en-US"/>
        </a:p>
      </dgm:t>
    </dgm:pt>
    <dgm:pt modelId="{13CC8A36-CAFF-4ADE-B595-40B7F2FACBAB}">
      <dgm:prSet/>
      <dgm:spPr/>
      <dgm:t>
        <a:bodyPr/>
        <a:lstStyle/>
        <a:p>
          <a:r>
            <a:rPr lang="en-US"/>
            <a:t>Monthly Newsletter</a:t>
          </a:r>
        </a:p>
      </dgm:t>
    </dgm:pt>
    <dgm:pt modelId="{A730EAC9-D77C-495B-8CCD-DA8B491B6814}" type="parTrans" cxnId="{D8B07E4F-554C-4B94-A178-0ABFC640A080}">
      <dgm:prSet/>
      <dgm:spPr/>
      <dgm:t>
        <a:bodyPr/>
        <a:lstStyle/>
        <a:p>
          <a:endParaRPr lang="en-US"/>
        </a:p>
      </dgm:t>
    </dgm:pt>
    <dgm:pt modelId="{A5F3A7FB-9FBA-4703-92BB-32EF826971F6}" type="sibTrans" cxnId="{D8B07E4F-554C-4B94-A178-0ABFC640A080}">
      <dgm:prSet/>
      <dgm:spPr/>
      <dgm:t>
        <a:bodyPr/>
        <a:lstStyle/>
        <a:p>
          <a:endParaRPr lang="en-US"/>
        </a:p>
      </dgm:t>
    </dgm:pt>
    <dgm:pt modelId="{25906B75-F26D-4453-BF20-9B8FB8357382}">
      <dgm:prSet/>
      <dgm:spPr/>
      <dgm:t>
        <a:bodyPr/>
        <a:lstStyle/>
        <a:p>
          <a:r>
            <a:rPr lang="en-US"/>
            <a:t>Concierge Parking </a:t>
          </a:r>
        </a:p>
      </dgm:t>
    </dgm:pt>
    <dgm:pt modelId="{98370AF5-18BB-4720-AA61-7F0C7C25F094}" type="parTrans" cxnId="{10411151-0D9E-4D2C-B33C-C47555B3791E}">
      <dgm:prSet/>
      <dgm:spPr/>
      <dgm:t>
        <a:bodyPr/>
        <a:lstStyle/>
        <a:p>
          <a:endParaRPr lang="en-US"/>
        </a:p>
      </dgm:t>
    </dgm:pt>
    <dgm:pt modelId="{2174CEAB-095F-4F3F-A5BB-43F2B9069C9E}" type="sibTrans" cxnId="{10411151-0D9E-4D2C-B33C-C47555B3791E}">
      <dgm:prSet/>
      <dgm:spPr/>
      <dgm:t>
        <a:bodyPr/>
        <a:lstStyle/>
        <a:p>
          <a:endParaRPr lang="en-US"/>
        </a:p>
      </dgm:t>
    </dgm:pt>
    <dgm:pt modelId="{0C5A5D99-0CC7-4786-946C-7EF6D961036C}" type="pres">
      <dgm:prSet presAssocID="{660D1508-EC54-41D9-8725-AC062D7A7EDF}" presName="linear" presStyleCnt="0">
        <dgm:presLayoutVars>
          <dgm:animLvl val="lvl"/>
          <dgm:resizeHandles val="exact"/>
        </dgm:presLayoutVars>
      </dgm:prSet>
      <dgm:spPr/>
    </dgm:pt>
    <dgm:pt modelId="{63C54CD6-B3DB-41BC-9EF7-D31FFB7FC88C}" type="pres">
      <dgm:prSet presAssocID="{58979B1B-4F17-4544-B50A-A742C4A4AEBD}" presName="parentText" presStyleLbl="node1" presStyleIdx="0" presStyleCnt="1">
        <dgm:presLayoutVars>
          <dgm:chMax val="0"/>
          <dgm:bulletEnabled val="1"/>
        </dgm:presLayoutVars>
      </dgm:prSet>
      <dgm:spPr/>
    </dgm:pt>
    <dgm:pt modelId="{857732C0-E446-4220-8C6F-2F56F5AEA0D0}" type="pres">
      <dgm:prSet presAssocID="{58979B1B-4F17-4544-B50A-A742C4A4AEBD}" presName="childText" presStyleLbl="revTx" presStyleIdx="0" presStyleCnt="1">
        <dgm:presLayoutVars>
          <dgm:bulletEnabled val="1"/>
        </dgm:presLayoutVars>
      </dgm:prSet>
      <dgm:spPr/>
    </dgm:pt>
  </dgm:ptLst>
  <dgm:cxnLst>
    <dgm:cxn modelId="{FF045629-270D-4C59-A353-888570C22BB4}" type="presOf" srcId="{11A12DA7-6177-4893-969E-D81756342C58}" destId="{857732C0-E446-4220-8C6F-2F56F5AEA0D0}" srcOrd="0" destOrd="3" presId="urn:microsoft.com/office/officeart/2005/8/layout/vList2"/>
    <dgm:cxn modelId="{899C3E33-A3CA-4A28-B6A6-B7959F99EBA7}" type="presOf" srcId="{A0D319F1-E33B-4111-AA0A-66491E8F3F9D}" destId="{857732C0-E446-4220-8C6F-2F56F5AEA0D0}" srcOrd="0" destOrd="2" presId="urn:microsoft.com/office/officeart/2005/8/layout/vList2"/>
    <dgm:cxn modelId="{79F8BF3A-78C6-40A9-8442-BCADDBE0B308}" type="presOf" srcId="{25906B75-F26D-4453-BF20-9B8FB8357382}" destId="{857732C0-E446-4220-8C6F-2F56F5AEA0D0}" srcOrd="0" destOrd="6" presId="urn:microsoft.com/office/officeart/2005/8/layout/vList2"/>
    <dgm:cxn modelId="{BEEBB13F-0F82-4955-9156-2179C2119CD5}" type="presOf" srcId="{1A3CAF63-F24B-452B-A2D9-7AC9644DF077}" destId="{857732C0-E446-4220-8C6F-2F56F5AEA0D0}" srcOrd="0" destOrd="4" presId="urn:microsoft.com/office/officeart/2005/8/layout/vList2"/>
    <dgm:cxn modelId="{E84CA761-AE25-40FC-9EA7-52246827BD1B}" srcId="{58979B1B-4F17-4544-B50A-A742C4A4AEBD}" destId="{11A12DA7-6177-4893-969E-D81756342C58}" srcOrd="3" destOrd="0" parTransId="{329DA734-31A1-4ECF-BF62-89C106B355A5}" sibTransId="{56F3D2F6-1B7C-4A52-9205-75D89EA9F62F}"/>
    <dgm:cxn modelId="{D7D5EE64-DA24-4515-B940-96EEE1709A97}" type="presOf" srcId="{58979B1B-4F17-4544-B50A-A742C4A4AEBD}" destId="{63C54CD6-B3DB-41BC-9EF7-D31FFB7FC88C}" srcOrd="0" destOrd="0" presId="urn:microsoft.com/office/officeart/2005/8/layout/vList2"/>
    <dgm:cxn modelId="{E87E6E67-E6B7-4174-9C4E-8C971912D6D5}" type="presOf" srcId="{660D1508-EC54-41D9-8725-AC062D7A7EDF}" destId="{0C5A5D99-0CC7-4786-946C-7EF6D961036C}" srcOrd="0" destOrd="0" presId="urn:microsoft.com/office/officeart/2005/8/layout/vList2"/>
    <dgm:cxn modelId="{0F2A2348-1BB1-45EB-BE12-E8DE21C15EF0}" srcId="{58979B1B-4F17-4544-B50A-A742C4A4AEBD}" destId="{721C3BEA-6BFA-4AB9-A4D4-4248B98E8E61}" srcOrd="0" destOrd="0" parTransId="{0FEF34F3-4187-49B0-8A48-F51F27315DE5}" sibTransId="{56459F65-3EF3-42B0-AEC3-B150BBAC37A6}"/>
    <dgm:cxn modelId="{D8B07E4F-554C-4B94-A178-0ABFC640A080}" srcId="{58979B1B-4F17-4544-B50A-A742C4A4AEBD}" destId="{13CC8A36-CAFF-4ADE-B595-40B7F2FACBAB}" srcOrd="5" destOrd="0" parTransId="{A730EAC9-D77C-495B-8CCD-DA8B491B6814}" sibTransId="{A5F3A7FB-9FBA-4703-92BB-32EF826971F6}"/>
    <dgm:cxn modelId="{10411151-0D9E-4D2C-B33C-C47555B3791E}" srcId="{58979B1B-4F17-4544-B50A-A742C4A4AEBD}" destId="{25906B75-F26D-4453-BF20-9B8FB8357382}" srcOrd="6" destOrd="0" parTransId="{98370AF5-18BB-4720-AA61-7F0C7C25F094}" sibTransId="{2174CEAB-095F-4F3F-A5BB-43F2B9069C9E}"/>
    <dgm:cxn modelId="{442F6559-5D8A-4F79-8BE7-3AAB3E5707D5}" type="presOf" srcId="{721C3BEA-6BFA-4AB9-A4D4-4248B98E8E61}" destId="{857732C0-E446-4220-8C6F-2F56F5AEA0D0}" srcOrd="0" destOrd="0" presId="urn:microsoft.com/office/officeart/2005/8/layout/vList2"/>
    <dgm:cxn modelId="{F4009082-30FF-4B24-B43A-45AFA8587078}" srcId="{58979B1B-4F17-4544-B50A-A742C4A4AEBD}" destId="{A0D319F1-E33B-4111-AA0A-66491E8F3F9D}" srcOrd="2" destOrd="0" parTransId="{1D18FC01-3E79-457A-AC4B-0DDD90EFBE97}" sibTransId="{E5320C9C-7152-4AD0-B4E9-B5046962E238}"/>
    <dgm:cxn modelId="{4127A092-801E-4966-94E4-5150A39034E6}" type="presOf" srcId="{13CC8A36-CAFF-4ADE-B595-40B7F2FACBAB}" destId="{857732C0-E446-4220-8C6F-2F56F5AEA0D0}" srcOrd="0" destOrd="5" presId="urn:microsoft.com/office/officeart/2005/8/layout/vList2"/>
    <dgm:cxn modelId="{09D3569F-3F2A-4B66-9CC2-367707A43A01}" type="presOf" srcId="{17CDF83B-15E2-4140-BD78-DD1AC6C75A80}" destId="{857732C0-E446-4220-8C6F-2F56F5AEA0D0}" srcOrd="0" destOrd="1" presId="urn:microsoft.com/office/officeart/2005/8/layout/vList2"/>
    <dgm:cxn modelId="{AEEAE8C8-91D3-4547-AAD6-3BF7D948D833}" srcId="{58979B1B-4F17-4544-B50A-A742C4A4AEBD}" destId="{17CDF83B-15E2-4140-BD78-DD1AC6C75A80}" srcOrd="1" destOrd="0" parTransId="{6565E6D2-562A-4182-9C9F-89DE550366A7}" sibTransId="{4800BE5E-FCE8-408B-94BF-E121867F377B}"/>
    <dgm:cxn modelId="{0BD9F6C8-7490-42EA-92CE-961EBD2FE9B2}" srcId="{58979B1B-4F17-4544-B50A-A742C4A4AEBD}" destId="{1A3CAF63-F24B-452B-A2D9-7AC9644DF077}" srcOrd="4" destOrd="0" parTransId="{5CA81723-B51C-4564-8EEA-9F46ED8F5D91}" sibTransId="{2B56AF5F-36CA-4E9A-A371-419F2A4BA808}"/>
    <dgm:cxn modelId="{A11A7BFE-D011-4AEC-A9A2-DD604EC61378}" srcId="{660D1508-EC54-41D9-8725-AC062D7A7EDF}" destId="{58979B1B-4F17-4544-B50A-A742C4A4AEBD}" srcOrd="0" destOrd="0" parTransId="{C98E377E-6E82-441C-8C0F-3C5E3292E6DD}" sibTransId="{B116E66C-7364-48AC-98B2-581AAE496590}"/>
    <dgm:cxn modelId="{F49E62B0-174A-48FB-84BA-86DE77D9B4B4}" type="presParOf" srcId="{0C5A5D99-0CC7-4786-946C-7EF6D961036C}" destId="{63C54CD6-B3DB-41BC-9EF7-D31FFB7FC88C}" srcOrd="0" destOrd="0" presId="urn:microsoft.com/office/officeart/2005/8/layout/vList2"/>
    <dgm:cxn modelId="{BC9E8280-AC1C-492C-B31E-768D8CF7DF2F}" type="presParOf" srcId="{0C5A5D99-0CC7-4786-946C-7EF6D961036C}" destId="{857732C0-E446-4220-8C6F-2F56F5AEA0D0}" srcOrd="1"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C54CD6-B3DB-41BC-9EF7-D31FFB7FC88C}">
      <dsp:nvSpPr>
        <dsp:cNvPr id="0" name=""/>
        <dsp:cNvSpPr/>
      </dsp:nvSpPr>
      <dsp:spPr>
        <a:xfrm>
          <a:off x="0" y="22329"/>
          <a:ext cx="5181600" cy="655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Gold</a:t>
          </a:r>
        </a:p>
      </dsp:txBody>
      <dsp:txXfrm>
        <a:off x="31984" y="54313"/>
        <a:ext cx="5117632" cy="591232"/>
      </dsp:txXfrm>
    </dsp:sp>
    <dsp:sp modelId="{857732C0-E446-4220-8C6F-2F56F5AEA0D0}">
      <dsp:nvSpPr>
        <dsp:cNvPr id="0" name=""/>
        <dsp:cNvSpPr/>
      </dsp:nvSpPr>
      <dsp:spPr>
        <a:xfrm>
          <a:off x="0" y="677529"/>
          <a:ext cx="5181600" cy="3651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4516"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US" sz="2200" kern="1200"/>
            <a:t>Gold Membership is $100 per month or $1200 annually</a:t>
          </a:r>
        </a:p>
        <a:p>
          <a:pPr marL="228600" lvl="1" indent="-228600" algn="l" defTabSz="977900">
            <a:lnSpc>
              <a:spcPct val="90000"/>
            </a:lnSpc>
            <a:spcBef>
              <a:spcPct val="0"/>
            </a:spcBef>
            <a:spcAft>
              <a:spcPct val="20000"/>
            </a:spcAft>
            <a:buChar char="•"/>
          </a:pPr>
          <a:r>
            <a:rPr lang="en-US" sz="2200" kern="1200"/>
            <a:t>10% discount on meals</a:t>
          </a:r>
        </a:p>
        <a:p>
          <a:pPr marL="228600" lvl="1" indent="-228600" algn="l" defTabSz="977900">
            <a:lnSpc>
              <a:spcPct val="90000"/>
            </a:lnSpc>
            <a:spcBef>
              <a:spcPct val="0"/>
            </a:spcBef>
            <a:spcAft>
              <a:spcPct val="20000"/>
            </a:spcAft>
            <a:buChar char="•"/>
          </a:pPr>
          <a:r>
            <a:rPr lang="en-US" sz="2200" kern="1200"/>
            <a:t>Access to events</a:t>
          </a:r>
        </a:p>
        <a:p>
          <a:pPr marL="228600" lvl="1" indent="-228600" algn="l" defTabSz="977900">
            <a:lnSpc>
              <a:spcPct val="90000"/>
            </a:lnSpc>
            <a:spcBef>
              <a:spcPct val="0"/>
            </a:spcBef>
            <a:spcAft>
              <a:spcPct val="20000"/>
            </a:spcAft>
            <a:buChar char="•"/>
          </a:pPr>
          <a:r>
            <a:rPr lang="en-US" sz="2200" kern="1200"/>
            <a:t>Free and discounted tickets to partner events</a:t>
          </a:r>
        </a:p>
        <a:p>
          <a:pPr marL="228600" lvl="1" indent="-228600" algn="l" defTabSz="977900">
            <a:lnSpc>
              <a:spcPct val="90000"/>
            </a:lnSpc>
            <a:spcBef>
              <a:spcPct val="0"/>
            </a:spcBef>
            <a:spcAft>
              <a:spcPct val="20000"/>
            </a:spcAft>
            <a:buChar char="•"/>
          </a:pPr>
          <a:r>
            <a:rPr lang="en-US" sz="2200" kern="1200"/>
            <a:t>Access to partner Career and Life Coaches with a 10% discount on all coaching services</a:t>
          </a:r>
        </a:p>
        <a:p>
          <a:pPr marL="228600" lvl="1" indent="-228600" algn="l" defTabSz="977900">
            <a:lnSpc>
              <a:spcPct val="90000"/>
            </a:lnSpc>
            <a:spcBef>
              <a:spcPct val="0"/>
            </a:spcBef>
            <a:spcAft>
              <a:spcPct val="20000"/>
            </a:spcAft>
            <a:buChar char="•"/>
          </a:pPr>
          <a:r>
            <a:rPr lang="en-US" sz="2200" kern="1200"/>
            <a:t>Monthly Newsletter</a:t>
          </a:r>
        </a:p>
        <a:p>
          <a:pPr marL="228600" lvl="1" indent="-228600" algn="l" defTabSz="977900">
            <a:lnSpc>
              <a:spcPct val="90000"/>
            </a:lnSpc>
            <a:spcBef>
              <a:spcPct val="0"/>
            </a:spcBef>
            <a:spcAft>
              <a:spcPct val="20000"/>
            </a:spcAft>
            <a:buChar char="•"/>
          </a:pPr>
          <a:r>
            <a:rPr lang="en-US" sz="2200" kern="1200"/>
            <a:t>Concierge Parking </a:t>
          </a:r>
        </a:p>
      </dsp:txBody>
      <dsp:txXfrm>
        <a:off x="0" y="677529"/>
        <a:ext cx="5181600" cy="365148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0.png" /></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1.png"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 /><Relationship Id="rId1" Type="http://schemas.openxmlformats.org/officeDocument/2006/relationships/notesMaster" Target="../notesMasters/notesMaster1.xml" /></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 /><Relationship Id="rId1" Type="http://schemas.openxmlformats.org/officeDocument/2006/relationships/notesMaster" Target="../notesMasters/notesMaster1.xml" /></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 /><Relationship Id="rId1" Type="http://schemas.openxmlformats.org/officeDocument/2006/relationships/notesMaster" Target="../notesMasters/notesMaster1.xml" /></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 /><Relationship Id="rId1" Type="http://schemas.openxmlformats.org/officeDocument/2006/relationships/notesMaster" Target="../notesMasters/notesMaster1.xml" /></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 /><Relationship Id="rId1" Type="http://schemas.openxmlformats.org/officeDocument/2006/relationships/notesMaster" Target="../notesMasters/notesMaster1.xml" /></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 /><Relationship Id="rId1" Type="http://schemas.openxmlformats.org/officeDocument/2006/relationships/notesMaster" Target="../notesMasters/notesMaster1.xml" /></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 /><Relationship Id="rId1"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 /><Relationship Id="rId1" Type="http://schemas.openxmlformats.org/officeDocument/2006/relationships/notesMaster" Target="../notesMasters/notesMaster1.xml" /></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9" name="Google Shape;26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8" name="Google Shape;288;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9" name="Google Shape;29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4" name="Google Shape;434;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4" name="Google Shape;44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4" name="Google Shape;45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 name="Google Shape;10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4" name="Google Shape;12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 name="Google Shape;13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4" name="Google Shape;15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8" name="Google Shape;16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9" name="Google Shape;22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0" name="Google Shape;24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1"/>
        <p:cNvGrpSpPr/>
        <p:nvPr/>
      </p:nvGrpSpPr>
      <p:grpSpPr>
        <a:xfrm>
          <a:off x="0" y="0"/>
          <a:ext cx="0" cy="0"/>
          <a:chOff x="0" y="0"/>
          <a:chExt cx="0" cy="0"/>
        </a:xfrm>
      </p:grpSpPr>
      <p:sp>
        <p:nvSpPr>
          <p:cNvPr id="22" name="Google Shape;22;p1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8"/>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4" name="Google Shape;24;p1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5" name="Google Shape;25;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8"/>
        <p:cNvGrpSpPr/>
        <p:nvPr/>
      </p:nvGrpSpPr>
      <p:grpSpPr>
        <a:xfrm>
          <a:off x="0" y="0"/>
          <a:ext cx="0" cy="0"/>
          <a:chOff x="0" y="0"/>
          <a:chExt cx="0" cy="0"/>
        </a:xfrm>
      </p:grpSpPr>
      <p:sp>
        <p:nvSpPr>
          <p:cNvPr id="29" name="Google Shape;29;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1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1" name="Google Shape;31;p1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2" name="Google Shape;32;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5"/>
        <p:cNvGrpSpPr/>
        <p:nvPr/>
      </p:nvGrpSpPr>
      <p:grpSpPr>
        <a:xfrm>
          <a:off x="0" y="0"/>
          <a:ext cx="0" cy="0"/>
          <a:chOff x="0" y="0"/>
          <a:chExt cx="0" cy="0"/>
        </a:xfrm>
      </p:grpSpPr>
      <p:sp>
        <p:nvSpPr>
          <p:cNvPr id="36" name="Google Shape;36;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2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2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2"/>
        <p:cNvGrpSpPr/>
        <p:nvPr/>
      </p:nvGrpSpPr>
      <p:grpSpPr>
        <a:xfrm>
          <a:off x="0" y="0"/>
          <a:ext cx="0" cy="0"/>
          <a:chOff x="0" y="0"/>
          <a:chExt cx="0" cy="0"/>
        </a:xfrm>
      </p:grpSpPr>
      <p:sp>
        <p:nvSpPr>
          <p:cNvPr id="43" name="Google Shape;43;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8"/>
        <p:cNvGrpSpPr/>
        <p:nvPr/>
      </p:nvGrpSpPr>
      <p:grpSpPr>
        <a:xfrm>
          <a:off x="0" y="0"/>
          <a:ext cx="0" cy="0"/>
          <a:chOff x="0" y="0"/>
          <a:chExt cx="0" cy="0"/>
        </a:xfrm>
      </p:grpSpPr>
      <p:sp>
        <p:nvSpPr>
          <p:cNvPr id="49" name="Google Shape;49;p2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2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1" name="Google Shape;51;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4"/>
        <p:cNvGrpSpPr/>
        <p:nvPr/>
      </p:nvGrpSpPr>
      <p:grpSpPr>
        <a:xfrm>
          <a:off x="0" y="0"/>
          <a:ext cx="0" cy="0"/>
          <a:chOff x="0" y="0"/>
          <a:chExt cx="0" cy="0"/>
        </a:xfrm>
      </p:grpSpPr>
      <p:sp>
        <p:nvSpPr>
          <p:cNvPr id="55" name="Google Shape;55;p2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2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7" name="Google Shape;57;p2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2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9" name="Google Shape;59;p2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3"/>
        <p:cNvGrpSpPr/>
        <p:nvPr/>
      </p:nvGrpSpPr>
      <p:grpSpPr>
        <a:xfrm>
          <a:off x="0" y="0"/>
          <a:ext cx="0" cy="0"/>
          <a:chOff x="0" y="0"/>
          <a:chExt cx="0" cy="0"/>
        </a:xfrm>
      </p:grpSpPr>
      <p:sp>
        <p:nvSpPr>
          <p:cNvPr id="64" name="Google Shape;64;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8"/>
        <p:cNvGrpSpPr/>
        <p:nvPr/>
      </p:nvGrpSpPr>
      <p:grpSpPr>
        <a:xfrm>
          <a:off x="0" y="0"/>
          <a:ext cx="0" cy="0"/>
          <a:chOff x="0" y="0"/>
          <a:chExt cx="0" cy="0"/>
        </a:xfrm>
      </p:grpSpPr>
      <p:sp>
        <p:nvSpPr>
          <p:cNvPr id="69" name="Google Shape;69;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notesSlide" Target="../notesSlides/notesSlide1.xml" /><Relationship Id="rId1" Type="http://schemas.openxmlformats.org/officeDocument/2006/relationships/slideLayout" Target="../slideLayouts/slideLayout1.xml" /><Relationship Id="rId5" Type="http://schemas.openxmlformats.org/officeDocument/2006/relationships/image" Target="../media/image3.png" /><Relationship Id="rId4" Type="http://schemas.openxmlformats.org/officeDocument/2006/relationships/image" Target="../media/image2.png" /></Relationships>
</file>

<file path=ppt/slides/_rels/slide10.xml.rels><?xml version="1.0" encoding="UTF-8" standalone="yes"?>
<Relationships xmlns="http://schemas.openxmlformats.org/package/2006/relationships"><Relationship Id="rId8" Type="http://schemas.openxmlformats.org/officeDocument/2006/relationships/image" Target="../media/image24.png" /><Relationship Id="rId3" Type="http://schemas.openxmlformats.org/officeDocument/2006/relationships/image" Target="../media/image5.png" /><Relationship Id="rId7" Type="http://schemas.openxmlformats.org/officeDocument/2006/relationships/image" Target="../media/image4.jpg" /><Relationship Id="rId2" Type="http://schemas.openxmlformats.org/officeDocument/2006/relationships/notesSlide" Target="../notesSlides/notesSlide10.xml" /><Relationship Id="rId1" Type="http://schemas.openxmlformats.org/officeDocument/2006/relationships/slideLayout" Target="../slideLayouts/slideLayout2.xml" /><Relationship Id="rId6" Type="http://schemas.openxmlformats.org/officeDocument/2006/relationships/image" Target="../media/image23.png" /><Relationship Id="rId5" Type="http://schemas.openxmlformats.org/officeDocument/2006/relationships/image" Target="../media/image7.png" /><Relationship Id="rId4" Type="http://schemas.openxmlformats.org/officeDocument/2006/relationships/image" Target="../media/image6.png" /></Relationships>
</file>

<file path=ppt/slides/_rels/slide11.xml.rels><?xml version="1.0" encoding="UTF-8" standalone="yes"?>
<Relationships xmlns="http://schemas.openxmlformats.org/package/2006/relationships"><Relationship Id="rId3" Type="http://schemas.openxmlformats.org/officeDocument/2006/relationships/image" Target="../media/image5.png" /><Relationship Id="rId2" Type="http://schemas.openxmlformats.org/officeDocument/2006/relationships/notesSlide" Target="../notesSlides/notesSlide11.xml" /><Relationship Id="rId1" Type="http://schemas.openxmlformats.org/officeDocument/2006/relationships/slideLayout" Target="../slideLayouts/slideLayout2.xml" /><Relationship Id="rId5" Type="http://schemas.openxmlformats.org/officeDocument/2006/relationships/image" Target="../media/image7.png" /><Relationship Id="rId4" Type="http://schemas.openxmlformats.org/officeDocument/2006/relationships/image" Target="../media/image6.png" /></Relationships>
</file>

<file path=ppt/slides/_rels/slide12.xml.rels><?xml version="1.0" encoding="UTF-8" standalone="yes"?>
<Relationships xmlns="http://schemas.openxmlformats.org/package/2006/relationships"><Relationship Id="rId8" Type="http://schemas.openxmlformats.org/officeDocument/2006/relationships/image" Target="../media/image27.png" /><Relationship Id="rId3" Type="http://schemas.openxmlformats.org/officeDocument/2006/relationships/image" Target="../media/image5.png" /><Relationship Id="rId7" Type="http://schemas.openxmlformats.org/officeDocument/2006/relationships/image" Target="../media/image26.png" /><Relationship Id="rId2" Type="http://schemas.openxmlformats.org/officeDocument/2006/relationships/notesSlide" Target="../notesSlides/notesSlide12.xml" /><Relationship Id="rId1" Type="http://schemas.openxmlformats.org/officeDocument/2006/relationships/slideLayout" Target="../slideLayouts/slideLayout2.xml" /><Relationship Id="rId6" Type="http://schemas.openxmlformats.org/officeDocument/2006/relationships/image" Target="../media/image25.png" /><Relationship Id="rId5" Type="http://schemas.openxmlformats.org/officeDocument/2006/relationships/image" Target="../media/image7.png" /><Relationship Id="rId4" Type="http://schemas.openxmlformats.org/officeDocument/2006/relationships/image" Target="../media/image6.png" /><Relationship Id="rId9" Type="http://schemas.openxmlformats.org/officeDocument/2006/relationships/image" Target="../media/image28.png" /></Relationships>
</file>

<file path=ppt/slides/_rels/slide13.xml.rels><?xml version="1.0" encoding="UTF-8" standalone="yes"?>
<Relationships xmlns="http://schemas.openxmlformats.org/package/2006/relationships"><Relationship Id="rId3" Type="http://schemas.openxmlformats.org/officeDocument/2006/relationships/image" Target="../media/image5.png" /><Relationship Id="rId2" Type="http://schemas.openxmlformats.org/officeDocument/2006/relationships/notesSlide" Target="../notesSlides/notesSlide13.xml" /><Relationship Id="rId1" Type="http://schemas.openxmlformats.org/officeDocument/2006/relationships/slideLayout" Target="../slideLayouts/slideLayout2.xml" /><Relationship Id="rId6" Type="http://schemas.openxmlformats.org/officeDocument/2006/relationships/image" Target="../media/image29.png" /><Relationship Id="rId5" Type="http://schemas.openxmlformats.org/officeDocument/2006/relationships/image" Target="../media/image7.png" /><Relationship Id="rId4" Type="http://schemas.openxmlformats.org/officeDocument/2006/relationships/image" Target="../media/image6.png" /></Relationships>
</file>

<file path=ppt/slides/_rels/slide14.xml.rels><?xml version="1.0" encoding="UTF-8" standalone="yes"?>
<Relationships xmlns="http://schemas.openxmlformats.org/package/2006/relationships"><Relationship Id="rId8" Type="http://schemas.openxmlformats.org/officeDocument/2006/relationships/image" Target="../media/image30.png" /><Relationship Id="rId3" Type="http://schemas.openxmlformats.org/officeDocument/2006/relationships/notesSlide" Target="../notesSlides/notesSlide14.xml" /><Relationship Id="rId7" Type="http://schemas.openxmlformats.org/officeDocument/2006/relationships/package" Target="../embeddings/Microsoft_Excel_Worksheet.xlsx" /><Relationship Id="rId2" Type="http://schemas.openxmlformats.org/officeDocument/2006/relationships/slideLayout" Target="../slideLayouts/slideLayout2.xml" /><Relationship Id="rId1" Type="http://schemas.openxmlformats.org/officeDocument/2006/relationships/vmlDrawing" Target="../drawings/vmlDrawing1.vml" /><Relationship Id="rId6" Type="http://schemas.openxmlformats.org/officeDocument/2006/relationships/image" Target="../media/image7.png" /><Relationship Id="rId5" Type="http://schemas.openxmlformats.org/officeDocument/2006/relationships/image" Target="../media/image6.png" /><Relationship Id="rId4" Type="http://schemas.openxmlformats.org/officeDocument/2006/relationships/image" Target="../media/image5.png" /></Relationships>
</file>

<file path=ppt/slides/_rels/slide15.xml.rels><?xml version="1.0" encoding="UTF-8" standalone="yes"?>
<Relationships xmlns="http://schemas.openxmlformats.org/package/2006/relationships"><Relationship Id="rId8" Type="http://schemas.openxmlformats.org/officeDocument/2006/relationships/image" Target="../media/image31.png" /><Relationship Id="rId3" Type="http://schemas.openxmlformats.org/officeDocument/2006/relationships/notesSlide" Target="../notesSlides/notesSlide15.xml" /><Relationship Id="rId7" Type="http://schemas.openxmlformats.org/officeDocument/2006/relationships/package" Target="../embeddings/Microsoft_Excel_Worksheet1.xlsx" /><Relationship Id="rId2" Type="http://schemas.openxmlformats.org/officeDocument/2006/relationships/slideLayout" Target="../slideLayouts/slideLayout2.xml" /><Relationship Id="rId1" Type="http://schemas.openxmlformats.org/officeDocument/2006/relationships/vmlDrawing" Target="../drawings/vmlDrawing2.vml" /><Relationship Id="rId6" Type="http://schemas.openxmlformats.org/officeDocument/2006/relationships/image" Target="../media/image7.png" /><Relationship Id="rId5" Type="http://schemas.openxmlformats.org/officeDocument/2006/relationships/image" Target="../media/image6.png" /><Relationship Id="rId4" Type="http://schemas.openxmlformats.org/officeDocument/2006/relationships/image" Target="../media/image5.png" /></Relationships>
</file>

<file path=ppt/slides/_rels/slide2.xml.rels><?xml version="1.0" encoding="UTF-8" standalone="yes"?>
<Relationships xmlns="http://schemas.openxmlformats.org/package/2006/relationships"><Relationship Id="rId3" Type="http://schemas.openxmlformats.org/officeDocument/2006/relationships/image" Target="../media/image4.jpg" /><Relationship Id="rId2" Type="http://schemas.openxmlformats.org/officeDocument/2006/relationships/notesSlide" Target="../notesSlides/notesSlide2.xml" /><Relationship Id="rId1" Type="http://schemas.openxmlformats.org/officeDocument/2006/relationships/slideLayout" Target="../slideLayouts/slideLayout2.xml" /><Relationship Id="rId6" Type="http://schemas.openxmlformats.org/officeDocument/2006/relationships/image" Target="../media/image7.png" /><Relationship Id="rId5" Type="http://schemas.openxmlformats.org/officeDocument/2006/relationships/image" Target="../media/image6.png" /><Relationship Id="rId4" Type="http://schemas.openxmlformats.org/officeDocument/2006/relationships/image" Target="../media/image5.png" /></Relationships>
</file>

<file path=ppt/slides/_rels/slide3.xml.rels><?xml version="1.0" encoding="UTF-8" standalone="yes"?>
<Relationships xmlns="http://schemas.openxmlformats.org/package/2006/relationships"><Relationship Id="rId8" Type="http://schemas.openxmlformats.org/officeDocument/2006/relationships/image" Target="../media/image1.png" /><Relationship Id="rId3" Type="http://schemas.openxmlformats.org/officeDocument/2006/relationships/image" Target="../media/image8.jpg" /><Relationship Id="rId7" Type="http://schemas.openxmlformats.org/officeDocument/2006/relationships/image" Target="../media/image2.png" /><Relationship Id="rId2" Type="http://schemas.openxmlformats.org/officeDocument/2006/relationships/notesSlide" Target="../notesSlides/notesSlide3.xml" /><Relationship Id="rId1" Type="http://schemas.openxmlformats.org/officeDocument/2006/relationships/slideLayout" Target="../slideLayouts/slideLayout2.xml" /><Relationship Id="rId6" Type="http://schemas.openxmlformats.org/officeDocument/2006/relationships/image" Target="../media/image6.png" /><Relationship Id="rId5" Type="http://schemas.openxmlformats.org/officeDocument/2006/relationships/image" Target="../media/image7.png" /><Relationship Id="rId4" Type="http://schemas.openxmlformats.org/officeDocument/2006/relationships/image" Target="../media/image5.png" /></Relationships>
</file>

<file path=ppt/slides/_rels/slide4.xml.rels><?xml version="1.0" encoding="UTF-8" standalone="yes"?>
<Relationships xmlns="http://schemas.openxmlformats.org/package/2006/relationships"><Relationship Id="rId3" Type="http://schemas.openxmlformats.org/officeDocument/2006/relationships/image" Target="../media/image5.png" /><Relationship Id="rId2" Type="http://schemas.openxmlformats.org/officeDocument/2006/relationships/notesSlide" Target="../notesSlides/notesSlide4.xml" /><Relationship Id="rId1" Type="http://schemas.openxmlformats.org/officeDocument/2006/relationships/slideLayout" Target="../slideLayouts/slideLayout2.xml" /><Relationship Id="rId6" Type="http://schemas.openxmlformats.org/officeDocument/2006/relationships/image" Target="../media/image9.png" /><Relationship Id="rId5" Type="http://schemas.openxmlformats.org/officeDocument/2006/relationships/image" Target="../media/image7.png" /><Relationship Id="rId4" Type="http://schemas.openxmlformats.org/officeDocument/2006/relationships/image" Target="../media/image6.png" /></Relationships>
</file>

<file path=ppt/slides/_rels/slide5.xml.rels><?xml version="1.0" encoding="UTF-8" standalone="yes"?>
<Relationships xmlns="http://schemas.openxmlformats.org/package/2006/relationships"><Relationship Id="rId8" Type="http://schemas.openxmlformats.org/officeDocument/2006/relationships/image" Target="../media/image11.png" /><Relationship Id="rId3" Type="http://schemas.openxmlformats.org/officeDocument/2006/relationships/image" Target="../media/image10.png" /><Relationship Id="rId7" Type="http://schemas.openxmlformats.org/officeDocument/2006/relationships/image" Target="../media/image1.png" /><Relationship Id="rId2" Type="http://schemas.openxmlformats.org/officeDocument/2006/relationships/notesSlide" Target="../notesSlides/notesSlide5.xml" /><Relationship Id="rId1" Type="http://schemas.openxmlformats.org/officeDocument/2006/relationships/slideLayout" Target="../slideLayouts/slideLayout2.xml" /><Relationship Id="rId6" Type="http://schemas.openxmlformats.org/officeDocument/2006/relationships/image" Target="../media/image5.png" /><Relationship Id="rId5" Type="http://schemas.openxmlformats.org/officeDocument/2006/relationships/image" Target="../media/image2.png" /><Relationship Id="rId4" Type="http://schemas.openxmlformats.org/officeDocument/2006/relationships/image" Target="../media/image7.png" /><Relationship Id="rId9" Type="http://schemas.openxmlformats.org/officeDocument/2006/relationships/image" Target="../media/image6.png" /></Relationships>
</file>

<file path=ppt/slides/_rels/slide6.xml.rels><?xml version="1.0" encoding="UTF-8" standalone="yes"?>
<Relationships xmlns="http://schemas.openxmlformats.org/package/2006/relationships"><Relationship Id="rId3" Type="http://schemas.openxmlformats.org/officeDocument/2006/relationships/image" Target="../media/image12.png" /><Relationship Id="rId7" Type="http://schemas.openxmlformats.org/officeDocument/2006/relationships/image" Target="../media/image11.png" /><Relationship Id="rId2" Type="http://schemas.openxmlformats.org/officeDocument/2006/relationships/notesSlide" Target="../notesSlides/notesSlide6.xml" /><Relationship Id="rId1" Type="http://schemas.openxmlformats.org/officeDocument/2006/relationships/slideLayout" Target="../slideLayouts/slideLayout2.xml" /><Relationship Id="rId6" Type="http://schemas.openxmlformats.org/officeDocument/2006/relationships/image" Target="../media/image7.png" /><Relationship Id="rId5" Type="http://schemas.openxmlformats.org/officeDocument/2006/relationships/image" Target="../media/image6.png" /><Relationship Id="rId4" Type="http://schemas.openxmlformats.org/officeDocument/2006/relationships/image" Target="../media/image5.png" /></Relationships>
</file>

<file path=ppt/slides/_rels/slide7.xml.rels><?xml version="1.0" encoding="UTF-8" standalone="yes"?>
<Relationships xmlns="http://schemas.openxmlformats.org/package/2006/relationships"><Relationship Id="rId3" Type="http://schemas.openxmlformats.org/officeDocument/2006/relationships/image" Target="../media/image5.png" /><Relationship Id="rId2" Type="http://schemas.openxmlformats.org/officeDocument/2006/relationships/notesSlide" Target="../notesSlides/notesSlide7.xml" /><Relationship Id="rId1" Type="http://schemas.openxmlformats.org/officeDocument/2006/relationships/slideLayout" Target="../slideLayouts/slideLayout3.xml" /><Relationship Id="rId6" Type="http://schemas.openxmlformats.org/officeDocument/2006/relationships/image" Target="../media/image13.png" /><Relationship Id="rId5" Type="http://schemas.openxmlformats.org/officeDocument/2006/relationships/image" Target="../media/image7.png" /><Relationship Id="rId4" Type="http://schemas.openxmlformats.org/officeDocument/2006/relationships/image" Target="../media/image6.png" /></Relationships>
</file>

<file path=ppt/slides/_rels/slide8.xml.rels><?xml version="1.0" encoding="UTF-8" standalone="yes"?>
<Relationships xmlns="http://schemas.openxmlformats.org/package/2006/relationships"><Relationship Id="rId8" Type="http://schemas.openxmlformats.org/officeDocument/2006/relationships/diagramQuickStyle" Target="../diagrams/quickStyle1.xml" /><Relationship Id="rId3" Type="http://schemas.openxmlformats.org/officeDocument/2006/relationships/image" Target="../media/image5.png" /><Relationship Id="rId7" Type="http://schemas.openxmlformats.org/officeDocument/2006/relationships/diagramLayout" Target="../diagrams/layout1.xml" /><Relationship Id="rId2" Type="http://schemas.openxmlformats.org/officeDocument/2006/relationships/notesSlide" Target="../notesSlides/notesSlide8.xml" /><Relationship Id="rId1" Type="http://schemas.openxmlformats.org/officeDocument/2006/relationships/slideLayout" Target="../slideLayouts/slideLayout4.xml" /><Relationship Id="rId6" Type="http://schemas.openxmlformats.org/officeDocument/2006/relationships/diagramData" Target="../diagrams/data1.xml" /><Relationship Id="rId5" Type="http://schemas.openxmlformats.org/officeDocument/2006/relationships/image" Target="../media/image7.png" /><Relationship Id="rId10" Type="http://schemas.microsoft.com/office/2007/relationships/diagramDrawing" Target="../diagrams/drawing1.xml" /><Relationship Id="rId4" Type="http://schemas.openxmlformats.org/officeDocument/2006/relationships/image" Target="../media/image6.png" /><Relationship Id="rId9" Type="http://schemas.openxmlformats.org/officeDocument/2006/relationships/diagramColors" Target="../diagrams/colors1.xml" /></Relationships>
</file>

<file path=ppt/slides/_rels/slide9.xml.rels><?xml version="1.0" encoding="UTF-8" standalone="yes"?>
<Relationships xmlns="http://schemas.openxmlformats.org/package/2006/relationships"><Relationship Id="rId8" Type="http://schemas.openxmlformats.org/officeDocument/2006/relationships/image" Target="../media/image16.jpg" /><Relationship Id="rId13" Type="http://schemas.openxmlformats.org/officeDocument/2006/relationships/image" Target="../media/image21.png" /><Relationship Id="rId3" Type="http://schemas.openxmlformats.org/officeDocument/2006/relationships/image" Target="../media/image5.png" /><Relationship Id="rId7" Type="http://schemas.openxmlformats.org/officeDocument/2006/relationships/image" Target="../media/image15.jpg" /><Relationship Id="rId12" Type="http://schemas.openxmlformats.org/officeDocument/2006/relationships/image" Target="../media/image20.png" /><Relationship Id="rId2" Type="http://schemas.openxmlformats.org/officeDocument/2006/relationships/notesSlide" Target="../notesSlides/notesSlide9.xml" /><Relationship Id="rId1" Type="http://schemas.openxmlformats.org/officeDocument/2006/relationships/slideLayout" Target="../slideLayouts/slideLayout2.xml" /><Relationship Id="rId6" Type="http://schemas.openxmlformats.org/officeDocument/2006/relationships/image" Target="../media/image14.jpg" /><Relationship Id="rId11" Type="http://schemas.openxmlformats.org/officeDocument/2006/relationships/image" Target="../media/image19.png" /><Relationship Id="rId5" Type="http://schemas.openxmlformats.org/officeDocument/2006/relationships/image" Target="../media/image7.png" /><Relationship Id="rId10" Type="http://schemas.openxmlformats.org/officeDocument/2006/relationships/image" Target="../media/image18.png" /><Relationship Id="rId4" Type="http://schemas.openxmlformats.org/officeDocument/2006/relationships/image" Target="../media/image6.png" /><Relationship Id="rId9" Type="http://schemas.openxmlformats.org/officeDocument/2006/relationships/image" Target="../media/image17.jpg" /><Relationship Id="rId14" Type="http://schemas.openxmlformats.org/officeDocument/2006/relationships/image" Target="../media/image22.png" /></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7"/>
        <p:cNvGrpSpPr/>
        <p:nvPr/>
      </p:nvGrpSpPr>
      <p:grpSpPr>
        <a:xfrm>
          <a:off x="0" y="0"/>
          <a:ext cx="0" cy="0"/>
          <a:chOff x="0" y="0"/>
          <a:chExt cx="0" cy="0"/>
        </a:xfrm>
      </p:grpSpPr>
      <p:pic>
        <p:nvPicPr>
          <p:cNvPr id="88" name="Google Shape;88;p1"/>
          <p:cNvPicPr preferRelativeResize="0"/>
          <p:nvPr/>
        </p:nvPicPr>
        <p:blipFill rotWithShape="1">
          <a:blip r:embed="rId3">
            <a:alphaModFix/>
          </a:blip>
          <a:srcRect/>
          <a:stretch/>
        </p:blipFill>
        <p:spPr>
          <a:xfrm rot="5400000">
            <a:off x="7670913" y="2009211"/>
            <a:ext cx="5107544" cy="1983588"/>
          </a:xfrm>
          <a:prstGeom prst="rect">
            <a:avLst/>
          </a:prstGeom>
          <a:noFill/>
          <a:ln>
            <a:noFill/>
          </a:ln>
        </p:spPr>
      </p:pic>
      <p:pic>
        <p:nvPicPr>
          <p:cNvPr id="89" name="Google Shape;89;p1"/>
          <p:cNvPicPr preferRelativeResize="0"/>
          <p:nvPr/>
        </p:nvPicPr>
        <p:blipFill rotWithShape="1">
          <a:blip r:embed="rId4">
            <a:alphaModFix/>
          </a:blip>
          <a:srcRect/>
          <a:stretch/>
        </p:blipFill>
        <p:spPr>
          <a:xfrm>
            <a:off x="8037619" y="136525"/>
            <a:ext cx="5672578" cy="1953452"/>
          </a:xfrm>
          <a:prstGeom prst="rect">
            <a:avLst/>
          </a:prstGeom>
          <a:noFill/>
          <a:ln>
            <a:noFill/>
          </a:ln>
        </p:spPr>
      </p:pic>
      <p:sp>
        <p:nvSpPr>
          <p:cNvPr id="90" name="Google Shape;90;p1"/>
          <p:cNvSpPr txBox="1"/>
          <p:nvPr/>
        </p:nvSpPr>
        <p:spPr>
          <a:xfrm>
            <a:off x="11446933" y="6373368"/>
            <a:ext cx="53057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rgbClr val="7E9632"/>
                </a:solidFill>
                <a:latin typeface="Geo"/>
                <a:ea typeface="Geo"/>
                <a:cs typeface="Geo"/>
                <a:sym typeface="Geo"/>
              </a:rPr>
              <a:t>S</a:t>
            </a:r>
            <a:r>
              <a:rPr lang="en-US" sz="1800" b="0" i="0" u="none" strike="noStrike" cap="none">
                <a:solidFill>
                  <a:srgbClr val="7030A0"/>
                </a:solidFill>
                <a:latin typeface="Geo"/>
                <a:ea typeface="Geo"/>
                <a:cs typeface="Geo"/>
                <a:sym typeface="Geo"/>
              </a:rPr>
              <a:t>L</a:t>
            </a:r>
            <a:endParaRPr sz="1800">
              <a:solidFill>
                <a:schemeClr val="dk1"/>
              </a:solidFill>
              <a:latin typeface="Calibri"/>
              <a:ea typeface="Calibri"/>
              <a:cs typeface="Calibri"/>
              <a:sym typeface="Calibri"/>
            </a:endParaRPr>
          </a:p>
        </p:txBody>
      </p:sp>
      <p:sp>
        <p:nvSpPr>
          <p:cNvPr id="91" name="Google Shape;91;p1"/>
          <p:cNvSpPr txBox="1"/>
          <p:nvPr/>
        </p:nvSpPr>
        <p:spPr>
          <a:xfrm rot="-5400000">
            <a:off x="8354086" y="2619022"/>
            <a:ext cx="671627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Salon Lola </a:t>
            </a:r>
            <a:endParaRPr sz="1800">
              <a:solidFill>
                <a:schemeClr val="dk1"/>
              </a:solidFill>
              <a:latin typeface="Calibri"/>
              <a:ea typeface="Calibri"/>
              <a:cs typeface="Calibri"/>
              <a:sym typeface="Calibri"/>
            </a:endParaRPr>
          </a:p>
        </p:txBody>
      </p:sp>
      <p:cxnSp>
        <p:nvCxnSpPr>
          <p:cNvPr id="92" name="Google Shape;92;p1"/>
          <p:cNvCxnSpPr/>
          <p:nvPr/>
        </p:nvCxnSpPr>
        <p:spPr>
          <a:xfrm rot="10800000">
            <a:off x="11712222" y="301869"/>
            <a:ext cx="0" cy="4536703"/>
          </a:xfrm>
          <a:prstGeom prst="straightConnector1">
            <a:avLst/>
          </a:prstGeom>
          <a:noFill/>
          <a:ln w="19050" cap="flat" cmpd="sng">
            <a:solidFill>
              <a:schemeClr val="dk1"/>
            </a:solidFill>
            <a:prstDash val="solid"/>
            <a:miter lim="800000"/>
            <a:headEnd type="none" w="sm" len="sm"/>
            <a:tailEnd type="none" w="sm" len="sm"/>
          </a:ln>
        </p:spPr>
      </p:cxnSp>
      <p:sp>
        <p:nvSpPr>
          <p:cNvPr id="93" name="Google Shape;93;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a:t>
            </a:fld>
            <a:endParaRPr/>
          </a:p>
        </p:txBody>
      </p:sp>
      <p:pic>
        <p:nvPicPr>
          <p:cNvPr id="94" name="Google Shape;94;p1"/>
          <p:cNvPicPr preferRelativeResize="0"/>
          <p:nvPr/>
        </p:nvPicPr>
        <p:blipFill rotWithShape="1">
          <a:blip r:embed="rId5">
            <a:alphaModFix/>
          </a:blip>
          <a:srcRect/>
          <a:stretch/>
        </p:blipFill>
        <p:spPr>
          <a:xfrm>
            <a:off x="975521" y="1187460"/>
            <a:ext cx="6980408" cy="523530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pic>
        <p:nvPicPr>
          <p:cNvPr id="271" name="Google Shape;271;p10"/>
          <p:cNvPicPr preferRelativeResize="0"/>
          <p:nvPr/>
        </p:nvPicPr>
        <p:blipFill rotWithShape="1">
          <a:blip r:embed="rId3">
            <a:alphaModFix/>
          </a:blip>
          <a:srcRect/>
          <a:stretch/>
        </p:blipFill>
        <p:spPr>
          <a:xfrm>
            <a:off x="0" y="6153890"/>
            <a:ext cx="609653" cy="493819"/>
          </a:xfrm>
          <a:prstGeom prst="rect">
            <a:avLst/>
          </a:prstGeom>
          <a:noFill/>
          <a:ln>
            <a:noFill/>
          </a:ln>
        </p:spPr>
      </p:pic>
      <p:pic>
        <p:nvPicPr>
          <p:cNvPr id="272" name="Google Shape;272;p10"/>
          <p:cNvPicPr preferRelativeResize="0"/>
          <p:nvPr/>
        </p:nvPicPr>
        <p:blipFill rotWithShape="1">
          <a:blip r:embed="rId4">
            <a:alphaModFix/>
          </a:blip>
          <a:srcRect/>
          <a:stretch/>
        </p:blipFill>
        <p:spPr>
          <a:xfrm>
            <a:off x="250957" y="323722"/>
            <a:ext cx="18290" cy="4548010"/>
          </a:xfrm>
          <a:prstGeom prst="rect">
            <a:avLst/>
          </a:prstGeom>
          <a:noFill/>
          <a:ln>
            <a:noFill/>
          </a:ln>
        </p:spPr>
      </p:pic>
      <p:pic>
        <p:nvPicPr>
          <p:cNvPr id="273" name="Google Shape;273;p10"/>
          <p:cNvPicPr preferRelativeResize="0"/>
          <p:nvPr/>
        </p:nvPicPr>
        <p:blipFill rotWithShape="1">
          <a:blip r:embed="rId5">
            <a:alphaModFix/>
          </a:blip>
          <a:srcRect/>
          <a:stretch/>
        </p:blipFill>
        <p:spPr>
          <a:xfrm>
            <a:off x="22337" y="-649264"/>
            <a:ext cx="493819" cy="6767147"/>
          </a:xfrm>
          <a:prstGeom prst="rect">
            <a:avLst/>
          </a:prstGeom>
          <a:noFill/>
          <a:ln>
            <a:noFill/>
          </a:ln>
        </p:spPr>
      </p:pic>
      <p:sp>
        <p:nvSpPr>
          <p:cNvPr id="274" name="Google Shape;274;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10</a:t>
            </a:fld>
            <a:endParaRPr/>
          </a:p>
        </p:txBody>
      </p:sp>
      <p:sp>
        <p:nvSpPr>
          <p:cNvPr id="275" name="Google Shape;275;p10"/>
          <p:cNvSpPr txBox="1"/>
          <p:nvPr/>
        </p:nvSpPr>
        <p:spPr>
          <a:xfrm>
            <a:off x="304826" y="273979"/>
            <a:ext cx="7586133"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a:solidFill>
                  <a:schemeClr val="dk1"/>
                </a:solidFill>
                <a:latin typeface="Calibri"/>
                <a:ea typeface="Calibri"/>
                <a:cs typeface="Calibri"/>
                <a:sym typeface="Calibri"/>
              </a:rPr>
              <a:t>Competitor Matrix</a:t>
            </a:r>
            <a:endParaRPr sz="4400" b="1">
              <a:solidFill>
                <a:schemeClr val="dk1"/>
              </a:solidFill>
              <a:latin typeface="Calibri"/>
              <a:ea typeface="Calibri"/>
              <a:cs typeface="Calibri"/>
              <a:sym typeface="Calibri"/>
            </a:endParaRPr>
          </a:p>
        </p:txBody>
      </p:sp>
      <p:grpSp>
        <p:nvGrpSpPr>
          <p:cNvPr id="276" name="Google Shape;276;p10"/>
          <p:cNvGrpSpPr/>
          <p:nvPr/>
        </p:nvGrpSpPr>
        <p:grpSpPr>
          <a:xfrm>
            <a:off x="910657" y="915223"/>
            <a:ext cx="10455081" cy="5456523"/>
            <a:chOff x="412789" y="823"/>
            <a:chExt cx="10455081" cy="5456523"/>
          </a:xfrm>
        </p:grpSpPr>
        <p:sp>
          <p:nvSpPr>
            <p:cNvPr id="277" name="Google Shape;277;p10"/>
            <p:cNvSpPr/>
            <p:nvPr/>
          </p:nvSpPr>
          <p:spPr>
            <a:xfrm rot="10800000">
              <a:off x="1174711" y="823"/>
              <a:ext cx="9646688" cy="1911971"/>
            </a:xfrm>
            <a:prstGeom prst="homePlate">
              <a:avLst>
                <a:gd name="adj" fmla="val 50000"/>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0"/>
            <p:cNvSpPr txBox="1"/>
            <p:nvPr/>
          </p:nvSpPr>
          <p:spPr>
            <a:xfrm>
              <a:off x="1652704" y="823"/>
              <a:ext cx="9168695" cy="1911971"/>
            </a:xfrm>
            <a:prstGeom prst="rect">
              <a:avLst/>
            </a:prstGeom>
            <a:noFill/>
            <a:ln>
              <a:noFill/>
            </a:ln>
          </p:spPr>
          <p:txBody>
            <a:bodyPr spcFirstLastPara="1" wrap="square" lIns="371200" tIns="60950" rIns="113775" bIns="6095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en-US" sz="1600">
                  <a:solidFill>
                    <a:schemeClr val="lt1"/>
                  </a:solidFill>
                  <a:latin typeface="Calibri"/>
                  <a:ea typeface="Calibri"/>
                  <a:cs typeface="Calibri"/>
                  <a:sym typeface="Calibri"/>
                </a:rPr>
                <a:t>Founded 145 years ago to serve the Jewish people, 92nd Street Y promotes individual and family development and participation in civic life within the context of Jewish values and American pluralism. As a nonprofit community and cultural center, 92nd Street Y seeks to create, provide and disseminate programs of distinction that foster the physical and mental health of human beings throughout their lives, their educational and spiritual growth and their enjoyment</a:t>
              </a:r>
              <a:endParaRPr/>
            </a:p>
            <a:p>
              <a:pPr marL="0" marR="0" lvl="0" indent="0" algn="ctr" rtl="0">
                <a:lnSpc>
                  <a:spcPct val="90000"/>
                </a:lnSpc>
                <a:spcBef>
                  <a:spcPts val="560"/>
                </a:spcBef>
                <a:spcAft>
                  <a:spcPts val="0"/>
                </a:spcAft>
                <a:buClr>
                  <a:schemeClr val="lt1"/>
                </a:buClr>
                <a:buSzPts val="1600"/>
                <a:buFont typeface="Calibri"/>
                <a:buNone/>
              </a:pPr>
              <a:r>
                <a:rPr lang="en-US" sz="1600">
                  <a:solidFill>
                    <a:schemeClr val="lt1"/>
                  </a:solidFill>
                  <a:latin typeface="Calibri"/>
                  <a:ea typeface="Calibri"/>
                  <a:cs typeface="Calibri"/>
                  <a:sym typeface="Calibri"/>
                </a:rPr>
                <a:t>92nd Street Y reaches out beyond its core constituency of American Jews to serve people of diverse racial, religious, ethnic and economic backgrounds, seeking partnerships that leaven our programs and broaden our influence.</a:t>
              </a:r>
              <a:endParaRPr/>
            </a:p>
          </p:txBody>
        </p:sp>
        <p:sp>
          <p:nvSpPr>
            <p:cNvPr id="279" name="Google Shape;279;p10"/>
            <p:cNvSpPr/>
            <p:nvPr/>
          </p:nvSpPr>
          <p:spPr>
            <a:xfrm>
              <a:off x="553986" y="266978"/>
              <a:ext cx="1474787" cy="1359678"/>
            </a:xfrm>
            <a:prstGeom prst="ellipse">
              <a:avLst/>
            </a:prstGeom>
            <a:blipFill rotWithShape="1">
              <a:blip r:embed="rId6">
                <a:alphaModFix/>
              </a:blip>
              <a:stretch>
                <a:fillRect t="-3999" b="-3999"/>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0"/>
            <p:cNvSpPr/>
            <p:nvPr/>
          </p:nvSpPr>
          <p:spPr>
            <a:xfrm rot="10800000">
              <a:off x="1170084" y="2164081"/>
              <a:ext cx="9655942" cy="1675221"/>
            </a:xfrm>
            <a:prstGeom prst="homePlate">
              <a:avLst>
                <a:gd name="adj" fmla="val 50000"/>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0"/>
            <p:cNvSpPr txBox="1"/>
            <p:nvPr/>
          </p:nvSpPr>
          <p:spPr>
            <a:xfrm>
              <a:off x="1588889" y="2164081"/>
              <a:ext cx="9237137" cy="1675221"/>
            </a:xfrm>
            <a:prstGeom prst="rect">
              <a:avLst/>
            </a:prstGeom>
            <a:noFill/>
            <a:ln>
              <a:noFill/>
            </a:ln>
          </p:spPr>
          <p:txBody>
            <a:bodyPr spcFirstLastPara="1" wrap="square" lIns="371200" tIns="60950" rIns="113775" bIns="6095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en-US" sz="1600">
                  <a:solidFill>
                    <a:schemeClr val="lt1"/>
                  </a:solidFill>
                  <a:latin typeface="Calibri"/>
                  <a:ea typeface="Calibri"/>
                  <a:cs typeface="Calibri"/>
                  <a:sym typeface="Calibri"/>
                </a:rPr>
                <a:t>A buzzing cultural and activity center, the Salon Lola will set the table for a multidisciplinary approach to engagement and empowerment through education by consciously combining memorable music, the arts, food and community, as well as through several other programming initiatives, such as cooking classes, leadership development for entrepreneurs and small business owners, mentorship, culture sharing and community relations to mention a few.  Ultimately, we will purposefully act as an agent for the integration and transformation of humanity while creating opportunities for communities to converge and engage in conversation and exchange of ideas, working as a collective to impact positive change in our world. </a:t>
              </a:r>
              <a:endParaRPr/>
            </a:p>
          </p:txBody>
        </p:sp>
        <p:sp>
          <p:nvSpPr>
            <p:cNvPr id="282" name="Google Shape;282;p10"/>
            <p:cNvSpPr/>
            <p:nvPr/>
          </p:nvSpPr>
          <p:spPr>
            <a:xfrm>
              <a:off x="412789" y="2248186"/>
              <a:ext cx="1580703" cy="1461486"/>
            </a:xfrm>
            <a:prstGeom prst="ellipse">
              <a:avLst/>
            </a:prstGeom>
            <a:blipFill rotWithShape="1">
              <a:blip r:embed="rId7">
                <a:alphaModFix/>
              </a:blip>
              <a:stretch>
                <a:fillRect l="-19998" r="-19998"/>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0"/>
            <p:cNvSpPr/>
            <p:nvPr/>
          </p:nvSpPr>
          <p:spPr>
            <a:xfrm rot="10800000">
              <a:off x="1630983" y="4332191"/>
              <a:ext cx="9236888" cy="841807"/>
            </a:xfrm>
            <a:prstGeom prst="homePlate">
              <a:avLst>
                <a:gd name="adj" fmla="val 50000"/>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0"/>
            <p:cNvSpPr txBox="1"/>
            <p:nvPr/>
          </p:nvSpPr>
          <p:spPr>
            <a:xfrm>
              <a:off x="1841434" y="4332191"/>
              <a:ext cx="9026436" cy="841807"/>
            </a:xfrm>
            <a:prstGeom prst="rect">
              <a:avLst/>
            </a:prstGeom>
            <a:noFill/>
            <a:ln>
              <a:noFill/>
            </a:ln>
          </p:spPr>
          <p:txBody>
            <a:bodyPr spcFirstLastPara="1" wrap="square" lIns="371200" tIns="60950" rIns="113775" bIns="6095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en-US" sz="1600">
                  <a:solidFill>
                    <a:schemeClr val="lt1"/>
                  </a:solidFill>
                  <a:latin typeface="Calibri"/>
                  <a:ea typeface="Calibri"/>
                  <a:cs typeface="Calibri"/>
                  <a:sym typeface="Calibri"/>
                </a:rPr>
                <a:t>In the Spirit of Swing. The mission of Jazz at Lincoln Center is to entertain, enrich and expand a global community for jazz through performance, education and advocacy. Founded 1987.</a:t>
              </a:r>
              <a:endParaRPr sz="1600">
                <a:solidFill>
                  <a:schemeClr val="lt1"/>
                </a:solidFill>
                <a:latin typeface="Calibri"/>
                <a:ea typeface="Calibri"/>
                <a:cs typeface="Calibri"/>
                <a:sym typeface="Calibri"/>
              </a:endParaRPr>
            </a:p>
          </p:txBody>
        </p:sp>
        <p:sp>
          <p:nvSpPr>
            <p:cNvPr id="285" name="Google Shape;285;p10"/>
            <p:cNvSpPr/>
            <p:nvPr/>
          </p:nvSpPr>
          <p:spPr>
            <a:xfrm>
              <a:off x="482477" y="4031283"/>
              <a:ext cx="1394142" cy="1426063"/>
            </a:xfrm>
            <a:prstGeom prst="ellipse">
              <a:avLst/>
            </a:prstGeom>
            <a:blipFill rotWithShape="1">
              <a:blip r:embed="rId8">
                <a:alphaModFix/>
              </a:blip>
              <a:stretch>
                <a:fillRect l="-40998" r="-40998"/>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pic>
        <p:nvPicPr>
          <p:cNvPr id="290" name="Google Shape;290;p11"/>
          <p:cNvPicPr preferRelativeResize="0"/>
          <p:nvPr/>
        </p:nvPicPr>
        <p:blipFill rotWithShape="1">
          <a:blip r:embed="rId3">
            <a:alphaModFix/>
          </a:blip>
          <a:srcRect/>
          <a:stretch/>
        </p:blipFill>
        <p:spPr>
          <a:xfrm>
            <a:off x="0" y="6153890"/>
            <a:ext cx="609653" cy="493819"/>
          </a:xfrm>
          <a:prstGeom prst="rect">
            <a:avLst/>
          </a:prstGeom>
          <a:noFill/>
          <a:ln>
            <a:noFill/>
          </a:ln>
        </p:spPr>
      </p:pic>
      <p:pic>
        <p:nvPicPr>
          <p:cNvPr id="291" name="Google Shape;291;p11"/>
          <p:cNvPicPr preferRelativeResize="0"/>
          <p:nvPr/>
        </p:nvPicPr>
        <p:blipFill rotWithShape="1">
          <a:blip r:embed="rId4">
            <a:alphaModFix/>
          </a:blip>
          <a:srcRect/>
          <a:stretch/>
        </p:blipFill>
        <p:spPr>
          <a:xfrm>
            <a:off x="250957" y="323722"/>
            <a:ext cx="18290" cy="4548010"/>
          </a:xfrm>
          <a:prstGeom prst="rect">
            <a:avLst/>
          </a:prstGeom>
          <a:noFill/>
          <a:ln>
            <a:noFill/>
          </a:ln>
        </p:spPr>
      </p:pic>
      <p:pic>
        <p:nvPicPr>
          <p:cNvPr id="292" name="Google Shape;292;p11"/>
          <p:cNvPicPr preferRelativeResize="0"/>
          <p:nvPr/>
        </p:nvPicPr>
        <p:blipFill rotWithShape="1">
          <a:blip r:embed="rId5">
            <a:alphaModFix/>
          </a:blip>
          <a:srcRect/>
          <a:stretch/>
        </p:blipFill>
        <p:spPr>
          <a:xfrm>
            <a:off x="22337" y="-649264"/>
            <a:ext cx="493819" cy="6767147"/>
          </a:xfrm>
          <a:prstGeom prst="rect">
            <a:avLst/>
          </a:prstGeom>
          <a:noFill/>
          <a:ln>
            <a:noFill/>
          </a:ln>
        </p:spPr>
      </p:pic>
      <p:sp>
        <p:nvSpPr>
          <p:cNvPr id="293" name="Google Shape;29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11</a:t>
            </a:fld>
            <a:endParaRPr/>
          </a:p>
        </p:txBody>
      </p:sp>
      <p:sp>
        <p:nvSpPr>
          <p:cNvPr id="294" name="Google Shape;294;p11"/>
          <p:cNvSpPr txBox="1"/>
          <p:nvPr/>
        </p:nvSpPr>
        <p:spPr>
          <a:xfrm>
            <a:off x="394820" y="101153"/>
            <a:ext cx="7586133"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a:solidFill>
                  <a:schemeClr val="dk1"/>
                </a:solidFill>
                <a:latin typeface="Calibri"/>
                <a:ea typeface="Calibri"/>
                <a:cs typeface="Calibri"/>
                <a:sym typeface="Calibri"/>
              </a:rPr>
              <a:t>Market Analysis Summary</a:t>
            </a:r>
            <a:endParaRPr sz="4400" b="1">
              <a:solidFill>
                <a:schemeClr val="dk1"/>
              </a:solidFill>
              <a:latin typeface="Calibri"/>
              <a:ea typeface="Calibri"/>
              <a:cs typeface="Calibri"/>
              <a:sym typeface="Calibri"/>
            </a:endParaRPr>
          </a:p>
        </p:txBody>
      </p:sp>
      <p:sp>
        <p:nvSpPr>
          <p:cNvPr id="295" name="Google Shape;295;p11"/>
          <p:cNvSpPr txBox="1"/>
          <p:nvPr/>
        </p:nvSpPr>
        <p:spPr>
          <a:xfrm>
            <a:off x="516156" y="1121822"/>
            <a:ext cx="9214127" cy="60324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chemeClr val="dk1"/>
                </a:solidFill>
                <a:latin typeface="Century Gothic"/>
                <a:ea typeface="Century Gothic"/>
                <a:cs typeface="Century Gothic"/>
                <a:sym typeface="Century Gothic"/>
              </a:rPr>
              <a:t>Market Summary</a:t>
            </a:r>
            <a:endParaRPr/>
          </a:p>
          <a:p>
            <a:pPr marL="0" marR="0" lvl="0" indent="0" algn="l" rtl="0">
              <a:spcBef>
                <a:spcPts val="0"/>
              </a:spcBef>
              <a:spcAft>
                <a:spcPts val="0"/>
              </a:spcAft>
              <a:buNone/>
            </a:pPr>
            <a:r>
              <a:rPr lang="en-US" sz="1600">
                <a:solidFill>
                  <a:schemeClr val="dk1"/>
                </a:solidFill>
                <a:latin typeface="Century Gothic"/>
                <a:ea typeface="Century Gothic"/>
                <a:cs typeface="Century Gothic"/>
                <a:sym typeface="Century Gothic"/>
              </a:rPr>
              <a:t>Competition in this market is usually tough, when it comes to cultural centers and stage entertainment. The Covid-19 Pandemic will change the New York City landscape significantly, as many venues have closed, with more to come.</a:t>
            </a:r>
            <a:endParaRPr/>
          </a:p>
          <a:p>
            <a:pPr marL="0" marR="0" lvl="0" indent="0" algn="l" rtl="0">
              <a:spcBef>
                <a:spcPts val="0"/>
              </a:spcBef>
              <a:spcAft>
                <a:spcPts val="0"/>
              </a:spcAft>
              <a:buNone/>
            </a:pPr>
            <a:r>
              <a:rPr lang="en-US" sz="1600">
                <a:solidFill>
                  <a:schemeClr val="dk1"/>
                </a:solidFill>
                <a:latin typeface="Century Gothic"/>
                <a:ea typeface="Century Gothic"/>
                <a:cs typeface="Century Gothic"/>
                <a:sym typeface="Century Gothic"/>
              </a:rPr>
              <a:t>With that as a given, Salon Lola still provides a very specific, much needed product for an underserved market segment, particularly in the 125</a:t>
            </a:r>
            <a:r>
              <a:rPr lang="en-US" sz="1600" baseline="30000">
                <a:solidFill>
                  <a:schemeClr val="dk1"/>
                </a:solidFill>
                <a:latin typeface="Century Gothic"/>
                <a:ea typeface="Century Gothic"/>
                <a:cs typeface="Century Gothic"/>
                <a:sym typeface="Century Gothic"/>
              </a:rPr>
              <a:t>th</a:t>
            </a:r>
            <a:r>
              <a:rPr lang="en-US" sz="1600">
                <a:solidFill>
                  <a:schemeClr val="dk1"/>
                </a:solidFill>
                <a:latin typeface="Century Gothic"/>
                <a:ea typeface="Century Gothic"/>
                <a:cs typeface="Century Gothic"/>
                <a:sym typeface="Century Gothic"/>
              </a:rPr>
              <a:t> Street/Columbia University area of Harlem. </a:t>
            </a:r>
            <a:endParaRPr/>
          </a:p>
          <a:p>
            <a:pPr marL="0" marR="0" lvl="0" indent="0" algn="l" rtl="0">
              <a:spcBef>
                <a:spcPts val="0"/>
              </a:spcBef>
              <a:spcAft>
                <a:spcPts val="0"/>
              </a:spcAft>
              <a:buNone/>
            </a:pPr>
            <a:r>
              <a:rPr lang="en-US" sz="1600">
                <a:solidFill>
                  <a:schemeClr val="dk1"/>
                </a:solidFill>
                <a:latin typeface="Century Gothic"/>
                <a:ea typeface="Century Gothic"/>
                <a:cs typeface="Century Gothic"/>
                <a:sym typeface="Century Gothic"/>
              </a:rPr>
              <a:t>In 2019 The Dept of Homeland Security classified white supremacy as the greatest domestic terror threat facing the USA.  Lola’s determination to focus on baking love into every aspect of business is paramount in healing a divide.</a:t>
            </a:r>
            <a:endParaRPr/>
          </a:p>
          <a:p>
            <a:pPr marL="0" marR="0" lvl="0" indent="0" algn="l" rtl="0">
              <a:spcBef>
                <a:spcPts val="0"/>
              </a:spcBef>
              <a:spcAft>
                <a:spcPts val="0"/>
              </a:spcAft>
              <a:buNone/>
            </a:pPr>
            <a:r>
              <a:rPr lang="en-US" sz="1600" b="1">
                <a:solidFill>
                  <a:schemeClr val="dk1"/>
                </a:solidFill>
                <a:latin typeface="Century Gothic"/>
                <a:ea typeface="Century Gothic"/>
                <a:cs typeface="Century Gothic"/>
                <a:sym typeface="Century Gothic"/>
              </a:rPr>
              <a:t>Market Segmentation</a:t>
            </a:r>
            <a:endParaRPr/>
          </a:p>
          <a:p>
            <a:pPr marL="0" marR="0" lvl="0" indent="0" algn="l" rtl="0">
              <a:spcBef>
                <a:spcPts val="0"/>
              </a:spcBef>
              <a:spcAft>
                <a:spcPts val="0"/>
              </a:spcAft>
              <a:buNone/>
            </a:pPr>
            <a:r>
              <a:rPr lang="en-US" sz="1600">
                <a:solidFill>
                  <a:schemeClr val="dk1"/>
                </a:solidFill>
                <a:latin typeface="Century Gothic"/>
                <a:ea typeface="Century Gothic"/>
                <a:cs typeface="Century Gothic"/>
                <a:sym typeface="Century Gothic"/>
              </a:rPr>
              <a:t>There are several markets at play, and each will be targeted as part of the overall strategy.</a:t>
            </a:r>
            <a:endParaRPr/>
          </a:p>
          <a:p>
            <a:pPr marL="285750" marR="0" lvl="0" indent="-285750" algn="l" rtl="0">
              <a:spcBef>
                <a:spcPts val="0"/>
              </a:spcBef>
              <a:spcAft>
                <a:spcPts val="0"/>
              </a:spcAft>
              <a:buClr>
                <a:srgbClr val="7030A0"/>
              </a:buClr>
              <a:buSzPts val="1600"/>
              <a:buFont typeface="Noto Sans Symbols"/>
              <a:buChar char="❖"/>
            </a:pPr>
            <a:r>
              <a:rPr lang="en-US" sz="1600">
                <a:solidFill>
                  <a:schemeClr val="dk1"/>
                </a:solidFill>
                <a:latin typeface="Century Gothic"/>
                <a:ea typeface="Century Gothic"/>
                <a:cs typeface="Century Gothic"/>
                <a:sym typeface="Century Gothic"/>
              </a:rPr>
              <a:t>Since there are other entities and influential individuals, on mission to create better societies, we will craft invitations for the participation at varying levels (Investment, Partnership, Sponsorship and Grants) of like-minded Think Tanks, Celebrity Artists, Educational Organizations, Producers, Writers, Progressive Politicians and PBS.</a:t>
            </a:r>
            <a:endParaRPr/>
          </a:p>
          <a:p>
            <a:pPr marL="285750" marR="0" lvl="0" indent="-285750" algn="l" rtl="0">
              <a:spcBef>
                <a:spcPts val="0"/>
              </a:spcBef>
              <a:spcAft>
                <a:spcPts val="0"/>
              </a:spcAft>
              <a:buClr>
                <a:srgbClr val="7030A0"/>
              </a:buClr>
              <a:buSzPts val="1600"/>
              <a:buFont typeface="Noto Sans Symbols"/>
              <a:buChar char="❖"/>
            </a:pPr>
            <a:r>
              <a:rPr lang="en-US" sz="1600">
                <a:solidFill>
                  <a:schemeClr val="dk1"/>
                </a:solidFill>
                <a:latin typeface="Century Gothic"/>
                <a:ea typeface="Century Gothic"/>
                <a:cs typeface="Century Gothic"/>
                <a:sym typeface="Century Gothic"/>
              </a:rPr>
              <a:t>Our focus is the inclusion of a diverse crowd with the passion and spending power to support the mission.</a:t>
            </a:r>
            <a:endParaRPr/>
          </a:p>
          <a:p>
            <a:pPr marL="285750" marR="0" lvl="0" indent="-285750" algn="l" rtl="0">
              <a:spcBef>
                <a:spcPts val="0"/>
              </a:spcBef>
              <a:spcAft>
                <a:spcPts val="0"/>
              </a:spcAft>
              <a:buClr>
                <a:srgbClr val="7030A0"/>
              </a:buClr>
              <a:buSzPts val="1600"/>
              <a:buFont typeface="Noto Sans Symbols"/>
              <a:buChar char="❖"/>
            </a:pPr>
            <a:r>
              <a:rPr lang="en-US" sz="1600">
                <a:solidFill>
                  <a:schemeClr val="dk1"/>
                </a:solidFill>
                <a:latin typeface="Century Gothic"/>
                <a:ea typeface="Century Gothic"/>
                <a:cs typeface="Century Gothic"/>
                <a:sym typeface="Century Gothic"/>
              </a:rPr>
              <a:t> On a quarterly basis we will host music competitions focused on unearthing and enabling new talent with prize money, ongoing work and possible music contracts from relationships with leaders within the music industry. </a:t>
            </a:r>
            <a:endParaRPr/>
          </a:p>
          <a:p>
            <a:pPr marL="285750" marR="0" lvl="0" indent="-285750" algn="l" rtl="0">
              <a:spcBef>
                <a:spcPts val="0"/>
              </a:spcBef>
              <a:spcAft>
                <a:spcPts val="0"/>
              </a:spcAft>
              <a:buClr>
                <a:srgbClr val="7030A0"/>
              </a:buClr>
              <a:buSzPts val="1600"/>
              <a:buFont typeface="Noto Sans Symbols"/>
              <a:buChar char="❖"/>
            </a:pPr>
            <a:r>
              <a:rPr lang="en-US" sz="1600">
                <a:solidFill>
                  <a:schemeClr val="dk1"/>
                </a:solidFill>
                <a:latin typeface="Century Gothic"/>
                <a:ea typeface="Century Gothic"/>
                <a:cs typeface="Century Gothic"/>
                <a:sym typeface="Century Gothic"/>
              </a:rPr>
              <a:t>The Lola Partnership will use its previous, successful experience to shape the market and involve thought leaders.</a:t>
            </a:r>
            <a:endParaRPr/>
          </a:p>
          <a:p>
            <a:pPr marL="285750" marR="0" lvl="0" indent="-171450" algn="l" rtl="0">
              <a:spcBef>
                <a:spcPts val="0"/>
              </a:spcBef>
              <a:spcAft>
                <a:spcPts val="0"/>
              </a:spcAft>
              <a:buClr>
                <a:srgbClr val="7030A0"/>
              </a:buClr>
              <a:buSzPts val="1800"/>
              <a:buFont typeface="Noto Sans Symbols"/>
              <a:buNone/>
            </a:pPr>
            <a:endParaRPr sz="1800">
              <a:solidFill>
                <a:schemeClr val="dk1"/>
              </a:solidFill>
              <a:latin typeface="Calibri"/>
              <a:ea typeface="Calibri"/>
              <a:cs typeface="Calibri"/>
              <a:sym typeface="Calibri"/>
            </a:endParaRPr>
          </a:p>
        </p:txBody>
      </p:sp>
      <p:sp>
        <p:nvSpPr>
          <p:cNvPr id="296" name="Google Shape;296;p11"/>
          <p:cNvSpPr txBox="1"/>
          <p:nvPr/>
        </p:nvSpPr>
        <p:spPr>
          <a:xfrm>
            <a:off x="9694442" y="953820"/>
            <a:ext cx="2156178" cy="5355312"/>
          </a:xfrm>
          <a:prstGeom prst="rect">
            <a:avLst/>
          </a:prstGeom>
          <a:solidFill>
            <a:srgbClr val="C4E0B2"/>
          </a:solidFill>
          <a:ln w="57150" cap="flat" cmpd="sng">
            <a:solidFill>
              <a:srgbClr val="548135"/>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ctr" rtl="0">
              <a:spcBef>
                <a:spcPts val="0"/>
              </a:spcBef>
              <a:spcAft>
                <a:spcPts val="0"/>
              </a:spcAft>
              <a:buNone/>
            </a:pPr>
            <a:r>
              <a:rPr lang="en-US" sz="1800">
                <a:solidFill>
                  <a:schemeClr val="dk1"/>
                </a:solidFill>
                <a:latin typeface="Calibri"/>
                <a:ea typeface="Calibri"/>
                <a:cs typeface="Calibri"/>
                <a:sym typeface="Calibri"/>
              </a:rPr>
              <a:t>The eminent urbanist </a:t>
            </a:r>
            <a:r>
              <a:rPr lang="en-US" sz="1800" b="1">
                <a:solidFill>
                  <a:schemeClr val="dk1"/>
                </a:solidFill>
                <a:latin typeface="Calibri"/>
                <a:ea typeface="Calibri"/>
                <a:cs typeface="Calibri"/>
                <a:sym typeface="Calibri"/>
              </a:rPr>
              <a:t>Richard Florida </a:t>
            </a:r>
            <a:r>
              <a:rPr lang="en-US" sz="1800">
                <a:solidFill>
                  <a:schemeClr val="dk1"/>
                </a:solidFill>
                <a:latin typeface="Calibri"/>
                <a:ea typeface="Calibri"/>
                <a:cs typeface="Calibri"/>
                <a:sym typeface="Calibri"/>
              </a:rPr>
              <a:t>notes, “dystopian predictions” of the death of cities from the pandemic “are but the latest in a long-line of such prognostications.”  When the pandemic ends, he predicts “we will look back and see that the roster of the world’s leading cities is unchanged.”</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alpha val="49803"/>
          </a:schemeClr>
        </a:solidFill>
        <a:effectLst/>
      </p:bgPr>
    </p:bg>
    <p:spTree>
      <p:nvGrpSpPr>
        <p:cNvPr id="1" name="Shape 300"/>
        <p:cNvGrpSpPr/>
        <p:nvPr/>
      </p:nvGrpSpPr>
      <p:grpSpPr>
        <a:xfrm>
          <a:off x="0" y="0"/>
          <a:ext cx="0" cy="0"/>
          <a:chOff x="0" y="0"/>
          <a:chExt cx="0" cy="0"/>
        </a:xfrm>
      </p:grpSpPr>
      <p:sp>
        <p:nvSpPr>
          <p:cNvPr id="301" name="Google Shape;301;p12"/>
          <p:cNvSpPr txBox="1">
            <a:spLocks noGrp="1"/>
          </p:cNvSpPr>
          <p:nvPr>
            <p:ph type="title"/>
          </p:nvPr>
        </p:nvSpPr>
        <p:spPr>
          <a:xfrm>
            <a:off x="497867" y="202433"/>
            <a:ext cx="5250871" cy="858982"/>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000"/>
              <a:buFont typeface="Calibri"/>
              <a:buNone/>
            </a:pPr>
            <a:r>
              <a:rPr lang="en-US" sz="4000"/>
              <a:t>Social Media</a:t>
            </a:r>
            <a:endParaRPr sz="4000"/>
          </a:p>
        </p:txBody>
      </p:sp>
      <p:pic>
        <p:nvPicPr>
          <p:cNvPr id="302" name="Google Shape;302;p12"/>
          <p:cNvPicPr preferRelativeResize="0"/>
          <p:nvPr/>
        </p:nvPicPr>
        <p:blipFill rotWithShape="1">
          <a:blip r:embed="rId3">
            <a:alphaModFix/>
          </a:blip>
          <a:srcRect/>
          <a:stretch/>
        </p:blipFill>
        <p:spPr>
          <a:xfrm>
            <a:off x="0" y="6153890"/>
            <a:ext cx="609653" cy="493819"/>
          </a:xfrm>
          <a:prstGeom prst="rect">
            <a:avLst/>
          </a:prstGeom>
          <a:noFill/>
          <a:ln>
            <a:noFill/>
          </a:ln>
        </p:spPr>
      </p:pic>
      <p:pic>
        <p:nvPicPr>
          <p:cNvPr id="303" name="Google Shape;303;p12"/>
          <p:cNvPicPr preferRelativeResize="0"/>
          <p:nvPr/>
        </p:nvPicPr>
        <p:blipFill rotWithShape="1">
          <a:blip r:embed="rId4">
            <a:alphaModFix/>
          </a:blip>
          <a:srcRect/>
          <a:stretch/>
        </p:blipFill>
        <p:spPr>
          <a:xfrm>
            <a:off x="250957" y="323722"/>
            <a:ext cx="18290" cy="4548010"/>
          </a:xfrm>
          <a:prstGeom prst="rect">
            <a:avLst/>
          </a:prstGeom>
          <a:noFill/>
          <a:ln>
            <a:noFill/>
          </a:ln>
        </p:spPr>
      </p:pic>
      <p:pic>
        <p:nvPicPr>
          <p:cNvPr id="304" name="Google Shape;304;p12"/>
          <p:cNvPicPr preferRelativeResize="0"/>
          <p:nvPr/>
        </p:nvPicPr>
        <p:blipFill rotWithShape="1">
          <a:blip r:embed="rId5">
            <a:alphaModFix/>
          </a:blip>
          <a:srcRect/>
          <a:stretch/>
        </p:blipFill>
        <p:spPr>
          <a:xfrm>
            <a:off x="22337" y="-649264"/>
            <a:ext cx="493819" cy="6767147"/>
          </a:xfrm>
          <a:prstGeom prst="rect">
            <a:avLst/>
          </a:prstGeom>
          <a:noFill/>
          <a:ln>
            <a:noFill/>
          </a:ln>
        </p:spPr>
      </p:pic>
      <p:sp>
        <p:nvSpPr>
          <p:cNvPr id="305" name="Google Shape;305;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12</a:t>
            </a:fld>
            <a:endParaRPr/>
          </a:p>
        </p:txBody>
      </p:sp>
      <p:grpSp>
        <p:nvGrpSpPr>
          <p:cNvPr id="306" name="Google Shape;306;p12"/>
          <p:cNvGrpSpPr/>
          <p:nvPr/>
        </p:nvGrpSpPr>
        <p:grpSpPr>
          <a:xfrm>
            <a:off x="682700" y="1025390"/>
            <a:ext cx="5773590" cy="4868221"/>
            <a:chOff x="415273" y="1022617"/>
            <a:chExt cx="6021783" cy="4868221"/>
          </a:xfrm>
        </p:grpSpPr>
        <p:sp>
          <p:nvSpPr>
            <p:cNvPr id="307" name="Google Shape;307;p12"/>
            <p:cNvSpPr/>
            <p:nvPr/>
          </p:nvSpPr>
          <p:spPr>
            <a:xfrm>
              <a:off x="3588160" y="5124235"/>
              <a:ext cx="463032" cy="463032"/>
            </a:xfrm>
            <a:prstGeom prst="ellipse">
              <a:avLst/>
            </a:prstGeom>
            <a:solidFill>
              <a:srgbClr val="7F7F7F"/>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dk1"/>
                </a:solidFill>
                <a:latin typeface="Calibri"/>
                <a:ea typeface="Calibri"/>
                <a:cs typeface="Calibri"/>
                <a:sym typeface="Calibri"/>
              </a:endParaRPr>
            </a:p>
          </p:txBody>
        </p:sp>
        <p:sp>
          <p:nvSpPr>
            <p:cNvPr id="308" name="Google Shape;308;p12"/>
            <p:cNvSpPr/>
            <p:nvPr/>
          </p:nvSpPr>
          <p:spPr>
            <a:xfrm>
              <a:off x="3672850" y="5237155"/>
              <a:ext cx="293653" cy="237193"/>
            </a:xfrm>
            <a:custGeom>
              <a:avLst/>
              <a:gdLst/>
              <a:ahLst/>
              <a:cxnLst/>
              <a:rect l="l" t="t" r="r" b="b"/>
              <a:pathLst>
                <a:path w="763" h="616" extrusionOk="0">
                  <a:moveTo>
                    <a:pt x="244" y="616"/>
                  </a:moveTo>
                  <a:cubicBezTo>
                    <a:pt x="161" y="616"/>
                    <a:pt x="79" y="592"/>
                    <a:pt x="9" y="547"/>
                  </a:cubicBezTo>
                  <a:cubicBezTo>
                    <a:pt x="3" y="543"/>
                    <a:pt x="0" y="535"/>
                    <a:pt x="3" y="528"/>
                  </a:cubicBezTo>
                  <a:cubicBezTo>
                    <a:pt x="5" y="521"/>
                    <a:pt x="12" y="516"/>
                    <a:pt x="20" y="517"/>
                  </a:cubicBezTo>
                  <a:cubicBezTo>
                    <a:pt x="81" y="524"/>
                    <a:pt x="141" y="512"/>
                    <a:pt x="193" y="482"/>
                  </a:cubicBezTo>
                  <a:cubicBezTo>
                    <a:pt x="142" y="467"/>
                    <a:pt x="100" y="428"/>
                    <a:pt x="83" y="375"/>
                  </a:cubicBezTo>
                  <a:cubicBezTo>
                    <a:pt x="81" y="370"/>
                    <a:pt x="83" y="364"/>
                    <a:pt x="86" y="359"/>
                  </a:cubicBezTo>
                  <a:cubicBezTo>
                    <a:pt x="89" y="356"/>
                    <a:pt x="93" y="355"/>
                    <a:pt x="96" y="354"/>
                  </a:cubicBezTo>
                  <a:cubicBezTo>
                    <a:pt x="56" y="324"/>
                    <a:pt x="31" y="276"/>
                    <a:pt x="31" y="223"/>
                  </a:cubicBezTo>
                  <a:cubicBezTo>
                    <a:pt x="31" y="217"/>
                    <a:pt x="34" y="211"/>
                    <a:pt x="39" y="208"/>
                  </a:cubicBezTo>
                  <a:cubicBezTo>
                    <a:pt x="44" y="205"/>
                    <a:pt x="50" y="204"/>
                    <a:pt x="55" y="207"/>
                  </a:cubicBezTo>
                  <a:cubicBezTo>
                    <a:pt x="57" y="208"/>
                    <a:pt x="59" y="209"/>
                    <a:pt x="61" y="210"/>
                  </a:cubicBezTo>
                  <a:cubicBezTo>
                    <a:pt x="42" y="183"/>
                    <a:pt x="32" y="151"/>
                    <a:pt x="32" y="117"/>
                  </a:cubicBezTo>
                  <a:cubicBezTo>
                    <a:pt x="32" y="88"/>
                    <a:pt x="40" y="60"/>
                    <a:pt x="54" y="35"/>
                  </a:cubicBezTo>
                  <a:cubicBezTo>
                    <a:pt x="57" y="30"/>
                    <a:pt x="61" y="27"/>
                    <a:pt x="67" y="27"/>
                  </a:cubicBezTo>
                  <a:cubicBezTo>
                    <a:pt x="72" y="27"/>
                    <a:pt x="77" y="29"/>
                    <a:pt x="81" y="33"/>
                  </a:cubicBezTo>
                  <a:cubicBezTo>
                    <a:pt x="148" y="116"/>
                    <a:pt x="246" y="169"/>
                    <a:pt x="352" y="179"/>
                  </a:cubicBezTo>
                  <a:cubicBezTo>
                    <a:pt x="352" y="174"/>
                    <a:pt x="352" y="169"/>
                    <a:pt x="352" y="163"/>
                  </a:cubicBezTo>
                  <a:cubicBezTo>
                    <a:pt x="352" y="73"/>
                    <a:pt x="425" y="0"/>
                    <a:pt x="515" y="0"/>
                  </a:cubicBezTo>
                  <a:cubicBezTo>
                    <a:pt x="557" y="0"/>
                    <a:pt x="598" y="16"/>
                    <a:pt x="628" y="45"/>
                  </a:cubicBezTo>
                  <a:cubicBezTo>
                    <a:pt x="656" y="39"/>
                    <a:pt x="683" y="28"/>
                    <a:pt x="708" y="13"/>
                  </a:cubicBezTo>
                  <a:cubicBezTo>
                    <a:pt x="714" y="10"/>
                    <a:pt x="721" y="10"/>
                    <a:pt x="726" y="14"/>
                  </a:cubicBezTo>
                  <a:cubicBezTo>
                    <a:pt x="731" y="18"/>
                    <a:pt x="734" y="25"/>
                    <a:pt x="731" y="32"/>
                  </a:cubicBezTo>
                  <a:cubicBezTo>
                    <a:pt x="729" y="41"/>
                    <a:pt x="729" y="41"/>
                    <a:pt x="729" y="41"/>
                  </a:cubicBezTo>
                  <a:cubicBezTo>
                    <a:pt x="723" y="59"/>
                    <a:pt x="719" y="72"/>
                    <a:pt x="708" y="85"/>
                  </a:cubicBezTo>
                  <a:cubicBezTo>
                    <a:pt x="718" y="85"/>
                    <a:pt x="728" y="82"/>
                    <a:pt x="739" y="77"/>
                  </a:cubicBezTo>
                  <a:cubicBezTo>
                    <a:pt x="745" y="74"/>
                    <a:pt x="753" y="76"/>
                    <a:pt x="758" y="81"/>
                  </a:cubicBezTo>
                  <a:cubicBezTo>
                    <a:pt x="762" y="87"/>
                    <a:pt x="763" y="95"/>
                    <a:pt x="759" y="101"/>
                  </a:cubicBezTo>
                  <a:cubicBezTo>
                    <a:pt x="742" y="127"/>
                    <a:pt x="715" y="145"/>
                    <a:pt x="690" y="162"/>
                  </a:cubicBezTo>
                  <a:cubicBezTo>
                    <a:pt x="686" y="165"/>
                    <a:pt x="683" y="167"/>
                    <a:pt x="679" y="170"/>
                  </a:cubicBezTo>
                  <a:cubicBezTo>
                    <a:pt x="679" y="173"/>
                    <a:pt x="679" y="177"/>
                    <a:pt x="679" y="181"/>
                  </a:cubicBezTo>
                  <a:cubicBezTo>
                    <a:pt x="679" y="394"/>
                    <a:pt x="516" y="616"/>
                    <a:pt x="244" y="616"/>
                  </a:cubicBezTo>
                  <a:close/>
                  <a:moveTo>
                    <a:pt x="84" y="550"/>
                  </a:moveTo>
                  <a:cubicBezTo>
                    <a:pt x="134" y="572"/>
                    <a:pt x="188" y="583"/>
                    <a:pt x="244" y="583"/>
                  </a:cubicBezTo>
                  <a:cubicBezTo>
                    <a:pt x="496" y="583"/>
                    <a:pt x="647" y="379"/>
                    <a:pt x="647" y="181"/>
                  </a:cubicBezTo>
                  <a:cubicBezTo>
                    <a:pt x="647" y="174"/>
                    <a:pt x="646" y="168"/>
                    <a:pt x="646" y="162"/>
                  </a:cubicBezTo>
                  <a:cubicBezTo>
                    <a:pt x="646" y="157"/>
                    <a:pt x="648" y="152"/>
                    <a:pt x="653" y="148"/>
                  </a:cubicBezTo>
                  <a:cubicBezTo>
                    <a:pt x="659" y="144"/>
                    <a:pt x="665" y="140"/>
                    <a:pt x="672" y="135"/>
                  </a:cubicBezTo>
                  <a:cubicBezTo>
                    <a:pt x="681" y="129"/>
                    <a:pt x="690" y="123"/>
                    <a:pt x="698" y="117"/>
                  </a:cubicBezTo>
                  <a:cubicBezTo>
                    <a:pt x="687" y="115"/>
                    <a:pt x="677" y="112"/>
                    <a:pt x="666" y="107"/>
                  </a:cubicBezTo>
                  <a:cubicBezTo>
                    <a:pt x="661" y="104"/>
                    <a:pt x="657" y="99"/>
                    <a:pt x="657" y="93"/>
                  </a:cubicBezTo>
                  <a:cubicBezTo>
                    <a:pt x="657" y="87"/>
                    <a:pt x="660" y="82"/>
                    <a:pt x="665" y="78"/>
                  </a:cubicBezTo>
                  <a:cubicBezTo>
                    <a:pt x="676" y="72"/>
                    <a:pt x="682" y="67"/>
                    <a:pt x="686" y="60"/>
                  </a:cubicBezTo>
                  <a:cubicBezTo>
                    <a:pt x="667" y="68"/>
                    <a:pt x="647" y="74"/>
                    <a:pt x="626" y="79"/>
                  </a:cubicBezTo>
                  <a:cubicBezTo>
                    <a:pt x="620" y="80"/>
                    <a:pt x="615" y="78"/>
                    <a:pt x="611" y="74"/>
                  </a:cubicBezTo>
                  <a:cubicBezTo>
                    <a:pt x="586" y="47"/>
                    <a:pt x="551" y="32"/>
                    <a:pt x="515" y="32"/>
                  </a:cubicBezTo>
                  <a:cubicBezTo>
                    <a:pt x="443" y="32"/>
                    <a:pt x="384" y="91"/>
                    <a:pt x="384" y="163"/>
                  </a:cubicBezTo>
                  <a:cubicBezTo>
                    <a:pt x="384" y="174"/>
                    <a:pt x="385" y="184"/>
                    <a:pt x="387" y="193"/>
                  </a:cubicBezTo>
                  <a:cubicBezTo>
                    <a:pt x="388" y="198"/>
                    <a:pt x="387" y="204"/>
                    <a:pt x="384" y="207"/>
                  </a:cubicBezTo>
                  <a:cubicBezTo>
                    <a:pt x="381" y="211"/>
                    <a:pt x="376" y="214"/>
                    <a:pt x="371" y="213"/>
                  </a:cubicBezTo>
                  <a:cubicBezTo>
                    <a:pt x="257" y="207"/>
                    <a:pt x="149" y="157"/>
                    <a:pt x="72" y="73"/>
                  </a:cubicBezTo>
                  <a:cubicBezTo>
                    <a:pt x="67" y="87"/>
                    <a:pt x="64" y="102"/>
                    <a:pt x="64" y="117"/>
                  </a:cubicBezTo>
                  <a:cubicBezTo>
                    <a:pt x="64" y="161"/>
                    <a:pt x="86" y="202"/>
                    <a:pt x="123" y="226"/>
                  </a:cubicBezTo>
                  <a:cubicBezTo>
                    <a:pt x="129" y="230"/>
                    <a:pt x="131" y="238"/>
                    <a:pt x="129" y="245"/>
                  </a:cubicBezTo>
                  <a:cubicBezTo>
                    <a:pt x="127" y="252"/>
                    <a:pt x="121" y="256"/>
                    <a:pt x="113" y="256"/>
                  </a:cubicBezTo>
                  <a:cubicBezTo>
                    <a:pt x="97" y="255"/>
                    <a:pt x="81" y="252"/>
                    <a:pt x="65" y="247"/>
                  </a:cubicBezTo>
                  <a:cubicBezTo>
                    <a:pt x="75" y="299"/>
                    <a:pt x="116" y="341"/>
                    <a:pt x="168" y="352"/>
                  </a:cubicBezTo>
                  <a:cubicBezTo>
                    <a:pt x="176" y="353"/>
                    <a:pt x="181" y="360"/>
                    <a:pt x="181" y="367"/>
                  </a:cubicBezTo>
                  <a:cubicBezTo>
                    <a:pt x="181" y="375"/>
                    <a:pt x="177" y="381"/>
                    <a:pt x="169" y="383"/>
                  </a:cubicBezTo>
                  <a:cubicBezTo>
                    <a:pt x="155" y="387"/>
                    <a:pt x="139" y="389"/>
                    <a:pt x="124" y="389"/>
                  </a:cubicBezTo>
                  <a:cubicBezTo>
                    <a:pt x="147" y="429"/>
                    <a:pt x="189" y="455"/>
                    <a:pt x="236" y="456"/>
                  </a:cubicBezTo>
                  <a:cubicBezTo>
                    <a:pt x="243" y="456"/>
                    <a:pt x="249" y="461"/>
                    <a:pt x="251" y="467"/>
                  </a:cubicBezTo>
                  <a:cubicBezTo>
                    <a:pt x="254" y="474"/>
                    <a:pt x="251" y="481"/>
                    <a:pt x="246" y="485"/>
                  </a:cubicBezTo>
                  <a:cubicBezTo>
                    <a:pt x="199" y="522"/>
                    <a:pt x="143" y="545"/>
                    <a:pt x="84" y="55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309" name="Google Shape;309;p12"/>
            <p:cNvSpPr txBox="1"/>
            <p:nvPr/>
          </p:nvSpPr>
          <p:spPr>
            <a:xfrm>
              <a:off x="1030991" y="3612491"/>
              <a:ext cx="3294461" cy="2769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TOP SOCIAL MEDIA SITES</a:t>
              </a:r>
              <a:endParaRPr/>
            </a:p>
          </p:txBody>
        </p:sp>
        <p:sp>
          <p:nvSpPr>
            <p:cNvPr id="310" name="Google Shape;310;p12"/>
            <p:cNvSpPr txBox="1"/>
            <p:nvPr/>
          </p:nvSpPr>
          <p:spPr>
            <a:xfrm>
              <a:off x="1581439" y="4002411"/>
              <a:ext cx="984577" cy="16927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100" b="1">
                  <a:solidFill>
                    <a:schemeClr val="dk1"/>
                  </a:solidFill>
                  <a:latin typeface="Calibri"/>
                  <a:ea typeface="Calibri"/>
                  <a:cs typeface="Calibri"/>
                  <a:sym typeface="Calibri"/>
                </a:rPr>
                <a:t>FACEBOOK</a:t>
              </a:r>
              <a:endParaRPr/>
            </a:p>
          </p:txBody>
        </p:sp>
        <p:sp>
          <p:nvSpPr>
            <p:cNvPr id="311" name="Google Shape;311;p12"/>
            <p:cNvSpPr txBox="1"/>
            <p:nvPr/>
          </p:nvSpPr>
          <p:spPr>
            <a:xfrm>
              <a:off x="1581439" y="4188297"/>
              <a:ext cx="1727013" cy="43088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800" b="1">
                  <a:solidFill>
                    <a:srgbClr val="C85660"/>
                  </a:solidFill>
                  <a:latin typeface="Calibri"/>
                  <a:ea typeface="Calibri"/>
                  <a:cs typeface="Calibri"/>
                  <a:sym typeface="Calibri"/>
                </a:rPr>
                <a:t>1.59</a:t>
              </a:r>
              <a:endParaRPr/>
            </a:p>
          </p:txBody>
        </p:sp>
        <p:sp>
          <p:nvSpPr>
            <p:cNvPr id="312" name="Google Shape;312;p12"/>
            <p:cNvSpPr txBox="1"/>
            <p:nvPr/>
          </p:nvSpPr>
          <p:spPr>
            <a:xfrm>
              <a:off x="1581440" y="4590746"/>
              <a:ext cx="1595873" cy="16927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100">
                  <a:solidFill>
                    <a:schemeClr val="dk1"/>
                  </a:solidFill>
                  <a:latin typeface="Calibri"/>
                  <a:ea typeface="Calibri"/>
                  <a:cs typeface="Calibri"/>
                  <a:sym typeface="Calibri"/>
                </a:rPr>
                <a:t>Billion users each month</a:t>
              </a:r>
              <a:endParaRPr/>
            </a:p>
          </p:txBody>
        </p:sp>
        <p:sp>
          <p:nvSpPr>
            <p:cNvPr id="313" name="Google Shape;313;p12"/>
            <p:cNvSpPr/>
            <p:nvPr/>
          </p:nvSpPr>
          <p:spPr>
            <a:xfrm>
              <a:off x="948767" y="4002409"/>
              <a:ext cx="463032" cy="463032"/>
            </a:xfrm>
            <a:prstGeom prst="ellipse">
              <a:avLst/>
            </a:prstGeom>
            <a:solidFill>
              <a:srgbClr val="C85660"/>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dk1"/>
                </a:solidFill>
                <a:latin typeface="Calibri"/>
                <a:ea typeface="Calibri"/>
                <a:cs typeface="Calibri"/>
                <a:sym typeface="Calibri"/>
              </a:endParaRPr>
            </a:p>
          </p:txBody>
        </p:sp>
        <p:sp>
          <p:nvSpPr>
            <p:cNvPr id="314" name="Google Shape;314;p12"/>
            <p:cNvSpPr/>
            <p:nvPr/>
          </p:nvSpPr>
          <p:spPr>
            <a:xfrm>
              <a:off x="1100945" y="4103469"/>
              <a:ext cx="158677" cy="260912"/>
            </a:xfrm>
            <a:custGeom>
              <a:avLst/>
              <a:gdLst/>
              <a:ahLst/>
              <a:cxnLst/>
              <a:rect l="l" t="t" r="r" b="b"/>
              <a:pathLst>
                <a:path w="962" h="1584" extrusionOk="0">
                  <a:moveTo>
                    <a:pt x="616" y="1584"/>
                  </a:moveTo>
                  <a:cubicBezTo>
                    <a:pt x="253" y="1584"/>
                    <a:pt x="253" y="1584"/>
                    <a:pt x="253" y="1584"/>
                  </a:cubicBezTo>
                  <a:cubicBezTo>
                    <a:pt x="233" y="1584"/>
                    <a:pt x="217" y="1569"/>
                    <a:pt x="217" y="1551"/>
                  </a:cubicBezTo>
                  <a:cubicBezTo>
                    <a:pt x="217" y="791"/>
                    <a:pt x="217" y="791"/>
                    <a:pt x="217" y="791"/>
                  </a:cubicBezTo>
                  <a:cubicBezTo>
                    <a:pt x="36" y="791"/>
                    <a:pt x="36" y="791"/>
                    <a:pt x="36" y="791"/>
                  </a:cubicBezTo>
                  <a:cubicBezTo>
                    <a:pt x="16" y="791"/>
                    <a:pt x="0" y="776"/>
                    <a:pt x="0" y="758"/>
                  </a:cubicBezTo>
                  <a:cubicBezTo>
                    <a:pt x="0" y="493"/>
                    <a:pt x="0" y="493"/>
                    <a:pt x="0" y="493"/>
                  </a:cubicBezTo>
                  <a:cubicBezTo>
                    <a:pt x="0" y="475"/>
                    <a:pt x="16" y="460"/>
                    <a:pt x="36" y="460"/>
                  </a:cubicBezTo>
                  <a:cubicBezTo>
                    <a:pt x="217" y="460"/>
                    <a:pt x="217" y="460"/>
                    <a:pt x="217" y="460"/>
                  </a:cubicBezTo>
                  <a:cubicBezTo>
                    <a:pt x="217" y="352"/>
                    <a:pt x="217" y="352"/>
                    <a:pt x="217" y="352"/>
                  </a:cubicBezTo>
                  <a:cubicBezTo>
                    <a:pt x="217" y="269"/>
                    <a:pt x="244" y="0"/>
                    <a:pt x="592" y="0"/>
                  </a:cubicBezTo>
                  <a:cubicBezTo>
                    <a:pt x="906" y="1"/>
                    <a:pt x="906" y="1"/>
                    <a:pt x="906" y="1"/>
                  </a:cubicBezTo>
                  <a:cubicBezTo>
                    <a:pt x="926" y="1"/>
                    <a:pt x="942" y="16"/>
                    <a:pt x="942" y="34"/>
                  </a:cubicBezTo>
                  <a:cubicBezTo>
                    <a:pt x="942" y="295"/>
                    <a:pt x="942" y="295"/>
                    <a:pt x="942" y="295"/>
                  </a:cubicBezTo>
                  <a:cubicBezTo>
                    <a:pt x="942" y="313"/>
                    <a:pt x="926" y="328"/>
                    <a:pt x="906" y="328"/>
                  </a:cubicBezTo>
                  <a:cubicBezTo>
                    <a:pt x="689" y="328"/>
                    <a:pt x="689" y="328"/>
                    <a:pt x="689" y="328"/>
                  </a:cubicBezTo>
                  <a:cubicBezTo>
                    <a:pt x="656" y="328"/>
                    <a:pt x="652" y="349"/>
                    <a:pt x="652" y="368"/>
                  </a:cubicBezTo>
                  <a:cubicBezTo>
                    <a:pt x="652" y="460"/>
                    <a:pt x="652" y="460"/>
                    <a:pt x="652" y="460"/>
                  </a:cubicBezTo>
                  <a:cubicBezTo>
                    <a:pt x="925" y="460"/>
                    <a:pt x="925" y="460"/>
                    <a:pt x="925" y="460"/>
                  </a:cubicBezTo>
                  <a:cubicBezTo>
                    <a:pt x="935" y="460"/>
                    <a:pt x="945" y="464"/>
                    <a:pt x="952" y="471"/>
                  </a:cubicBezTo>
                  <a:cubicBezTo>
                    <a:pt x="959" y="478"/>
                    <a:pt x="962" y="488"/>
                    <a:pt x="961" y="497"/>
                  </a:cubicBezTo>
                  <a:cubicBezTo>
                    <a:pt x="931" y="761"/>
                    <a:pt x="931" y="761"/>
                    <a:pt x="931" y="761"/>
                  </a:cubicBezTo>
                  <a:cubicBezTo>
                    <a:pt x="929" y="778"/>
                    <a:pt x="914" y="791"/>
                    <a:pt x="895" y="791"/>
                  </a:cubicBezTo>
                  <a:cubicBezTo>
                    <a:pt x="652" y="791"/>
                    <a:pt x="652" y="791"/>
                    <a:pt x="652" y="791"/>
                  </a:cubicBezTo>
                  <a:cubicBezTo>
                    <a:pt x="652" y="1551"/>
                    <a:pt x="652" y="1551"/>
                    <a:pt x="652" y="1551"/>
                  </a:cubicBezTo>
                  <a:cubicBezTo>
                    <a:pt x="652" y="1569"/>
                    <a:pt x="636" y="1584"/>
                    <a:pt x="616" y="1584"/>
                  </a:cubicBezTo>
                  <a:close/>
                  <a:moveTo>
                    <a:pt x="290" y="1518"/>
                  </a:moveTo>
                  <a:cubicBezTo>
                    <a:pt x="580" y="1518"/>
                    <a:pt x="580" y="1518"/>
                    <a:pt x="580" y="1518"/>
                  </a:cubicBezTo>
                  <a:cubicBezTo>
                    <a:pt x="580" y="758"/>
                    <a:pt x="580" y="758"/>
                    <a:pt x="580" y="758"/>
                  </a:cubicBezTo>
                  <a:cubicBezTo>
                    <a:pt x="580" y="740"/>
                    <a:pt x="596" y="725"/>
                    <a:pt x="616" y="725"/>
                  </a:cubicBezTo>
                  <a:cubicBezTo>
                    <a:pt x="862" y="725"/>
                    <a:pt x="862" y="725"/>
                    <a:pt x="862" y="725"/>
                  </a:cubicBezTo>
                  <a:cubicBezTo>
                    <a:pt x="885" y="527"/>
                    <a:pt x="885" y="527"/>
                    <a:pt x="885" y="527"/>
                  </a:cubicBezTo>
                  <a:cubicBezTo>
                    <a:pt x="616" y="527"/>
                    <a:pt x="616" y="527"/>
                    <a:pt x="616" y="527"/>
                  </a:cubicBezTo>
                  <a:cubicBezTo>
                    <a:pt x="596" y="527"/>
                    <a:pt x="580" y="512"/>
                    <a:pt x="580" y="493"/>
                  </a:cubicBezTo>
                  <a:cubicBezTo>
                    <a:pt x="580" y="368"/>
                    <a:pt x="580" y="368"/>
                    <a:pt x="580" y="368"/>
                  </a:cubicBezTo>
                  <a:cubicBezTo>
                    <a:pt x="580" y="289"/>
                    <a:pt x="639" y="261"/>
                    <a:pt x="689" y="261"/>
                  </a:cubicBezTo>
                  <a:cubicBezTo>
                    <a:pt x="870" y="261"/>
                    <a:pt x="870" y="261"/>
                    <a:pt x="870" y="261"/>
                  </a:cubicBezTo>
                  <a:cubicBezTo>
                    <a:pt x="870" y="67"/>
                    <a:pt x="870" y="67"/>
                    <a:pt x="870" y="67"/>
                  </a:cubicBezTo>
                  <a:cubicBezTo>
                    <a:pt x="592" y="66"/>
                    <a:pt x="592" y="66"/>
                    <a:pt x="592" y="66"/>
                  </a:cubicBezTo>
                  <a:cubicBezTo>
                    <a:pt x="329" y="66"/>
                    <a:pt x="290" y="245"/>
                    <a:pt x="290" y="352"/>
                  </a:cubicBezTo>
                  <a:cubicBezTo>
                    <a:pt x="290" y="493"/>
                    <a:pt x="290" y="493"/>
                    <a:pt x="290" y="493"/>
                  </a:cubicBezTo>
                  <a:cubicBezTo>
                    <a:pt x="290" y="512"/>
                    <a:pt x="273" y="527"/>
                    <a:pt x="253" y="527"/>
                  </a:cubicBezTo>
                  <a:cubicBezTo>
                    <a:pt x="72" y="527"/>
                    <a:pt x="72" y="527"/>
                    <a:pt x="72" y="527"/>
                  </a:cubicBezTo>
                  <a:cubicBezTo>
                    <a:pt x="72" y="725"/>
                    <a:pt x="72" y="725"/>
                    <a:pt x="72" y="725"/>
                  </a:cubicBezTo>
                  <a:cubicBezTo>
                    <a:pt x="253" y="725"/>
                    <a:pt x="253" y="725"/>
                    <a:pt x="253" y="725"/>
                  </a:cubicBezTo>
                  <a:cubicBezTo>
                    <a:pt x="273" y="725"/>
                    <a:pt x="290" y="740"/>
                    <a:pt x="290" y="758"/>
                  </a:cubicBezTo>
                  <a:lnTo>
                    <a:pt x="290" y="15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315" name="Google Shape;315;p12"/>
            <p:cNvSpPr txBox="1"/>
            <p:nvPr/>
          </p:nvSpPr>
          <p:spPr>
            <a:xfrm>
              <a:off x="4220832" y="4002411"/>
              <a:ext cx="984577" cy="16927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100" b="1">
                  <a:solidFill>
                    <a:schemeClr val="dk1"/>
                  </a:solidFill>
                  <a:latin typeface="Calibri"/>
                  <a:ea typeface="Calibri"/>
                  <a:cs typeface="Calibri"/>
                  <a:sym typeface="Calibri"/>
                </a:rPr>
                <a:t>YOUTUBE</a:t>
              </a:r>
              <a:endParaRPr/>
            </a:p>
          </p:txBody>
        </p:sp>
        <p:sp>
          <p:nvSpPr>
            <p:cNvPr id="316" name="Google Shape;316;p12"/>
            <p:cNvSpPr txBox="1"/>
            <p:nvPr/>
          </p:nvSpPr>
          <p:spPr>
            <a:xfrm>
              <a:off x="4230410" y="4159859"/>
              <a:ext cx="1576718" cy="43088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800" b="1">
                  <a:solidFill>
                    <a:srgbClr val="FFAF25"/>
                  </a:solidFill>
                  <a:latin typeface="Calibri"/>
                  <a:ea typeface="Calibri"/>
                  <a:cs typeface="Calibri"/>
                  <a:sym typeface="Calibri"/>
                </a:rPr>
                <a:t>1.44</a:t>
              </a:r>
              <a:endParaRPr/>
            </a:p>
          </p:txBody>
        </p:sp>
        <p:sp>
          <p:nvSpPr>
            <p:cNvPr id="317" name="Google Shape;317;p12"/>
            <p:cNvSpPr txBox="1"/>
            <p:nvPr/>
          </p:nvSpPr>
          <p:spPr>
            <a:xfrm>
              <a:off x="4220833" y="4590746"/>
              <a:ext cx="1595873" cy="16927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100">
                  <a:solidFill>
                    <a:schemeClr val="dk1"/>
                  </a:solidFill>
                  <a:latin typeface="Calibri"/>
                  <a:ea typeface="Calibri"/>
                  <a:cs typeface="Calibri"/>
                  <a:sym typeface="Calibri"/>
                </a:rPr>
                <a:t>Billion users each month</a:t>
              </a:r>
              <a:endParaRPr/>
            </a:p>
          </p:txBody>
        </p:sp>
        <p:sp>
          <p:nvSpPr>
            <p:cNvPr id="318" name="Google Shape;318;p12"/>
            <p:cNvSpPr/>
            <p:nvPr/>
          </p:nvSpPr>
          <p:spPr>
            <a:xfrm>
              <a:off x="3588160" y="4002409"/>
              <a:ext cx="463032" cy="463032"/>
            </a:xfrm>
            <a:prstGeom prst="ellipse">
              <a:avLst/>
            </a:prstGeom>
            <a:solidFill>
              <a:srgbClr val="FFAF25"/>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dk1"/>
                </a:solidFill>
                <a:latin typeface="Calibri"/>
                <a:ea typeface="Calibri"/>
                <a:cs typeface="Calibri"/>
                <a:sym typeface="Calibri"/>
              </a:endParaRPr>
            </a:p>
          </p:txBody>
        </p:sp>
        <p:sp>
          <p:nvSpPr>
            <p:cNvPr id="319" name="Google Shape;319;p12"/>
            <p:cNvSpPr txBox="1"/>
            <p:nvPr/>
          </p:nvSpPr>
          <p:spPr>
            <a:xfrm>
              <a:off x="1581439" y="5124235"/>
              <a:ext cx="984577" cy="16927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100" b="1">
                  <a:solidFill>
                    <a:schemeClr val="dk1"/>
                  </a:solidFill>
                  <a:latin typeface="Calibri"/>
                  <a:ea typeface="Calibri"/>
                  <a:cs typeface="Calibri"/>
                  <a:sym typeface="Calibri"/>
                </a:rPr>
                <a:t>INSTAGRAM</a:t>
              </a:r>
              <a:endParaRPr/>
            </a:p>
          </p:txBody>
        </p:sp>
        <p:sp>
          <p:nvSpPr>
            <p:cNvPr id="320" name="Google Shape;320;p12"/>
            <p:cNvSpPr txBox="1"/>
            <p:nvPr/>
          </p:nvSpPr>
          <p:spPr>
            <a:xfrm>
              <a:off x="1581439" y="5310120"/>
              <a:ext cx="1629636" cy="430886"/>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800" b="1">
                  <a:solidFill>
                    <a:srgbClr val="92D050"/>
                  </a:solidFill>
                  <a:latin typeface="Calibri"/>
                  <a:ea typeface="Calibri"/>
                  <a:cs typeface="Calibri"/>
                  <a:sym typeface="Calibri"/>
                </a:rPr>
                <a:t>400</a:t>
              </a:r>
              <a:endParaRPr/>
            </a:p>
          </p:txBody>
        </p:sp>
        <p:sp>
          <p:nvSpPr>
            <p:cNvPr id="321" name="Google Shape;321;p12"/>
            <p:cNvSpPr txBox="1"/>
            <p:nvPr/>
          </p:nvSpPr>
          <p:spPr>
            <a:xfrm>
              <a:off x="1581440" y="5721561"/>
              <a:ext cx="1595872" cy="16927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100">
                  <a:solidFill>
                    <a:schemeClr val="dk1"/>
                  </a:solidFill>
                  <a:latin typeface="Calibri"/>
                  <a:ea typeface="Calibri"/>
                  <a:cs typeface="Calibri"/>
                  <a:sym typeface="Calibri"/>
                </a:rPr>
                <a:t>Milion active monthly users</a:t>
              </a:r>
              <a:endParaRPr/>
            </a:p>
          </p:txBody>
        </p:sp>
        <p:sp>
          <p:nvSpPr>
            <p:cNvPr id="322" name="Google Shape;322;p12"/>
            <p:cNvSpPr/>
            <p:nvPr/>
          </p:nvSpPr>
          <p:spPr>
            <a:xfrm>
              <a:off x="948767" y="5124235"/>
              <a:ext cx="463032" cy="463032"/>
            </a:xfrm>
            <a:prstGeom prst="ellipse">
              <a:avLst/>
            </a:prstGeom>
            <a:solidFill>
              <a:srgbClr val="635C5F"/>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dk1"/>
                </a:solidFill>
                <a:latin typeface="Calibri"/>
                <a:ea typeface="Calibri"/>
                <a:cs typeface="Calibri"/>
                <a:sym typeface="Calibri"/>
              </a:endParaRPr>
            </a:p>
          </p:txBody>
        </p:sp>
        <p:sp>
          <p:nvSpPr>
            <p:cNvPr id="323" name="Google Shape;323;p12"/>
            <p:cNvSpPr txBox="1"/>
            <p:nvPr/>
          </p:nvSpPr>
          <p:spPr>
            <a:xfrm>
              <a:off x="4220832" y="5124235"/>
              <a:ext cx="984577" cy="16927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100" b="1">
                  <a:solidFill>
                    <a:schemeClr val="dk1"/>
                  </a:solidFill>
                  <a:latin typeface="Calibri"/>
                  <a:ea typeface="Calibri"/>
                  <a:cs typeface="Calibri"/>
                  <a:sym typeface="Calibri"/>
                </a:rPr>
                <a:t>TWITTER</a:t>
              </a:r>
              <a:endParaRPr/>
            </a:p>
          </p:txBody>
        </p:sp>
        <p:sp>
          <p:nvSpPr>
            <p:cNvPr id="324" name="Google Shape;324;p12"/>
            <p:cNvSpPr txBox="1"/>
            <p:nvPr/>
          </p:nvSpPr>
          <p:spPr>
            <a:xfrm>
              <a:off x="4220832" y="5310120"/>
              <a:ext cx="1576718" cy="430886"/>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800" b="1">
                  <a:solidFill>
                    <a:srgbClr val="7F7F7F"/>
                  </a:solidFill>
                  <a:latin typeface="Calibri"/>
                  <a:ea typeface="Calibri"/>
                  <a:cs typeface="Calibri"/>
                  <a:sym typeface="Calibri"/>
                </a:rPr>
                <a:t>320</a:t>
              </a:r>
              <a:endParaRPr/>
            </a:p>
          </p:txBody>
        </p:sp>
        <p:sp>
          <p:nvSpPr>
            <p:cNvPr id="325" name="Google Shape;325;p12"/>
            <p:cNvSpPr txBox="1"/>
            <p:nvPr/>
          </p:nvSpPr>
          <p:spPr>
            <a:xfrm>
              <a:off x="4220833" y="5721561"/>
              <a:ext cx="1595873" cy="16927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100">
                  <a:solidFill>
                    <a:schemeClr val="dk1"/>
                  </a:solidFill>
                  <a:latin typeface="Calibri"/>
                  <a:ea typeface="Calibri"/>
                  <a:cs typeface="Calibri"/>
                  <a:sym typeface="Calibri"/>
                </a:rPr>
                <a:t>Milion active monthly users</a:t>
              </a:r>
              <a:endParaRPr/>
            </a:p>
          </p:txBody>
        </p:sp>
        <p:cxnSp>
          <p:nvCxnSpPr>
            <p:cNvPr id="326" name="Google Shape;326;p12"/>
            <p:cNvCxnSpPr/>
            <p:nvPr/>
          </p:nvCxnSpPr>
          <p:spPr>
            <a:xfrm>
              <a:off x="3382736" y="3950093"/>
              <a:ext cx="0" cy="758157"/>
            </a:xfrm>
            <a:prstGeom prst="straightConnector1">
              <a:avLst/>
            </a:prstGeom>
            <a:noFill/>
            <a:ln w="12700" cap="flat" cmpd="sng">
              <a:solidFill>
                <a:srgbClr val="D8D8D8"/>
              </a:solidFill>
              <a:prstDash val="solid"/>
              <a:miter lim="800000"/>
              <a:headEnd type="none" w="sm" len="sm"/>
              <a:tailEnd type="none" w="sm" len="sm"/>
            </a:ln>
          </p:spPr>
        </p:cxnSp>
        <p:cxnSp>
          <p:nvCxnSpPr>
            <p:cNvPr id="327" name="Google Shape;327;p12"/>
            <p:cNvCxnSpPr/>
            <p:nvPr/>
          </p:nvCxnSpPr>
          <p:spPr>
            <a:xfrm>
              <a:off x="3382736" y="5120485"/>
              <a:ext cx="0" cy="758157"/>
            </a:xfrm>
            <a:prstGeom prst="straightConnector1">
              <a:avLst/>
            </a:prstGeom>
            <a:noFill/>
            <a:ln w="12700" cap="flat" cmpd="sng">
              <a:solidFill>
                <a:srgbClr val="D8D8D8"/>
              </a:solidFill>
              <a:prstDash val="solid"/>
              <a:miter lim="800000"/>
              <a:headEnd type="none" w="sm" len="sm"/>
              <a:tailEnd type="none" w="sm" len="sm"/>
            </a:ln>
          </p:spPr>
        </p:cxnSp>
        <p:sp>
          <p:nvSpPr>
            <p:cNvPr id="328" name="Google Shape;328;p12"/>
            <p:cNvSpPr/>
            <p:nvPr/>
          </p:nvSpPr>
          <p:spPr>
            <a:xfrm>
              <a:off x="3682221" y="4135911"/>
              <a:ext cx="274911" cy="196028"/>
            </a:xfrm>
            <a:custGeom>
              <a:avLst/>
              <a:gdLst/>
              <a:ahLst/>
              <a:cxnLst/>
              <a:rect l="l" t="t" r="r" b="b"/>
              <a:pathLst>
                <a:path w="292" h="207" extrusionOk="0">
                  <a:moveTo>
                    <a:pt x="244" y="207"/>
                  </a:moveTo>
                  <a:cubicBezTo>
                    <a:pt x="48" y="207"/>
                    <a:pt x="48" y="207"/>
                    <a:pt x="48" y="207"/>
                  </a:cubicBezTo>
                  <a:cubicBezTo>
                    <a:pt x="21" y="207"/>
                    <a:pt x="0" y="185"/>
                    <a:pt x="0" y="159"/>
                  </a:cubicBezTo>
                  <a:cubicBezTo>
                    <a:pt x="0" y="48"/>
                    <a:pt x="0" y="48"/>
                    <a:pt x="0" y="48"/>
                  </a:cubicBezTo>
                  <a:cubicBezTo>
                    <a:pt x="0" y="22"/>
                    <a:pt x="21" y="0"/>
                    <a:pt x="48" y="0"/>
                  </a:cubicBezTo>
                  <a:cubicBezTo>
                    <a:pt x="244" y="0"/>
                    <a:pt x="244" y="0"/>
                    <a:pt x="244" y="0"/>
                  </a:cubicBezTo>
                  <a:cubicBezTo>
                    <a:pt x="271" y="0"/>
                    <a:pt x="292" y="22"/>
                    <a:pt x="292" y="48"/>
                  </a:cubicBezTo>
                  <a:cubicBezTo>
                    <a:pt x="292" y="159"/>
                    <a:pt x="292" y="159"/>
                    <a:pt x="292" y="159"/>
                  </a:cubicBezTo>
                  <a:cubicBezTo>
                    <a:pt x="292" y="185"/>
                    <a:pt x="271" y="207"/>
                    <a:pt x="244" y="207"/>
                  </a:cubicBezTo>
                  <a:close/>
                  <a:moveTo>
                    <a:pt x="48" y="12"/>
                  </a:moveTo>
                  <a:cubicBezTo>
                    <a:pt x="28" y="12"/>
                    <a:pt x="12" y="28"/>
                    <a:pt x="12" y="48"/>
                  </a:cubicBezTo>
                  <a:cubicBezTo>
                    <a:pt x="12" y="159"/>
                    <a:pt x="12" y="159"/>
                    <a:pt x="12" y="159"/>
                  </a:cubicBezTo>
                  <a:cubicBezTo>
                    <a:pt x="12" y="179"/>
                    <a:pt x="28" y="195"/>
                    <a:pt x="48" y="195"/>
                  </a:cubicBezTo>
                  <a:cubicBezTo>
                    <a:pt x="244" y="195"/>
                    <a:pt x="244" y="195"/>
                    <a:pt x="244" y="195"/>
                  </a:cubicBezTo>
                  <a:cubicBezTo>
                    <a:pt x="264" y="195"/>
                    <a:pt x="280" y="179"/>
                    <a:pt x="280" y="159"/>
                  </a:cubicBezTo>
                  <a:cubicBezTo>
                    <a:pt x="280" y="48"/>
                    <a:pt x="280" y="48"/>
                    <a:pt x="280" y="48"/>
                  </a:cubicBezTo>
                  <a:cubicBezTo>
                    <a:pt x="280" y="28"/>
                    <a:pt x="264" y="12"/>
                    <a:pt x="244" y="12"/>
                  </a:cubicBezTo>
                  <a:lnTo>
                    <a:pt x="48" y="12"/>
                  </a:lnTo>
                  <a:close/>
                  <a:moveTo>
                    <a:pt x="116" y="157"/>
                  </a:moveTo>
                  <a:cubicBezTo>
                    <a:pt x="115" y="157"/>
                    <a:pt x="114" y="157"/>
                    <a:pt x="113" y="157"/>
                  </a:cubicBezTo>
                  <a:cubicBezTo>
                    <a:pt x="111" y="156"/>
                    <a:pt x="109" y="154"/>
                    <a:pt x="109" y="151"/>
                  </a:cubicBezTo>
                  <a:cubicBezTo>
                    <a:pt x="109" y="46"/>
                    <a:pt x="109" y="46"/>
                    <a:pt x="109" y="46"/>
                  </a:cubicBezTo>
                  <a:cubicBezTo>
                    <a:pt x="109" y="44"/>
                    <a:pt x="111" y="42"/>
                    <a:pt x="113" y="41"/>
                  </a:cubicBezTo>
                  <a:cubicBezTo>
                    <a:pt x="115" y="40"/>
                    <a:pt x="117" y="40"/>
                    <a:pt x="119" y="41"/>
                  </a:cubicBezTo>
                  <a:cubicBezTo>
                    <a:pt x="201" y="94"/>
                    <a:pt x="201" y="94"/>
                    <a:pt x="201" y="94"/>
                  </a:cubicBezTo>
                  <a:cubicBezTo>
                    <a:pt x="203" y="95"/>
                    <a:pt x="204" y="97"/>
                    <a:pt x="204" y="99"/>
                  </a:cubicBezTo>
                  <a:cubicBezTo>
                    <a:pt x="204" y="101"/>
                    <a:pt x="203" y="103"/>
                    <a:pt x="201" y="104"/>
                  </a:cubicBezTo>
                  <a:cubicBezTo>
                    <a:pt x="119" y="156"/>
                    <a:pt x="119" y="156"/>
                    <a:pt x="119" y="156"/>
                  </a:cubicBezTo>
                  <a:cubicBezTo>
                    <a:pt x="118" y="157"/>
                    <a:pt x="117" y="157"/>
                    <a:pt x="116" y="157"/>
                  </a:cubicBezTo>
                  <a:close/>
                  <a:moveTo>
                    <a:pt x="122" y="57"/>
                  </a:moveTo>
                  <a:cubicBezTo>
                    <a:pt x="122" y="140"/>
                    <a:pt x="122" y="140"/>
                    <a:pt x="122" y="140"/>
                  </a:cubicBezTo>
                  <a:cubicBezTo>
                    <a:pt x="187" y="99"/>
                    <a:pt x="187" y="99"/>
                    <a:pt x="187" y="99"/>
                  </a:cubicBezTo>
                  <a:lnTo>
                    <a:pt x="122" y="5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grpSp>
          <p:nvGrpSpPr>
            <p:cNvPr id="329" name="Google Shape;329;p12"/>
            <p:cNvGrpSpPr/>
            <p:nvPr/>
          </p:nvGrpSpPr>
          <p:grpSpPr>
            <a:xfrm>
              <a:off x="1062522" y="5237155"/>
              <a:ext cx="235523" cy="237193"/>
              <a:chOff x="-9578975" y="-4638675"/>
              <a:chExt cx="671512" cy="676275"/>
            </a:xfrm>
          </p:grpSpPr>
          <p:sp>
            <p:nvSpPr>
              <p:cNvPr id="330" name="Google Shape;330;p12"/>
              <p:cNvSpPr/>
              <p:nvPr/>
            </p:nvSpPr>
            <p:spPr>
              <a:xfrm>
                <a:off x="-9578975" y="-4638675"/>
                <a:ext cx="671512" cy="676275"/>
              </a:xfrm>
              <a:custGeom>
                <a:avLst/>
                <a:gdLst/>
                <a:ahLst/>
                <a:cxnLst/>
                <a:rect l="l" t="t" r="r" b="b"/>
                <a:pathLst>
                  <a:path w="179" h="180" extrusionOk="0">
                    <a:moveTo>
                      <a:pt x="146" y="180"/>
                    </a:moveTo>
                    <a:cubicBezTo>
                      <a:pt x="34" y="180"/>
                      <a:pt x="34" y="180"/>
                      <a:pt x="34" y="180"/>
                    </a:cubicBezTo>
                    <a:cubicBezTo>
                      <a:pt x="15" y="180"/>
                      <a:pt x="0" y="165"/>
                      <a:pt x="0" y="146"/>
                    </a:cubicBezTo>
                    <a:cubicBezTo>
                      <a:pt x="0" y="34"/>
                      <a:pt x="0" y="34"/>
                      <a:pt x="0" y="34"/>
                    </a:cubicBezTo>
                    <a:cubicBezTo>
                      <a:pt x="0" y="15"/>
                      <a:pt x="15" y="0"/>
                      <a:pt x="34" y="0"/>
                    </a:cubicBezTo>
                    <a:cubicBezTo>
                      <a:pt x="146" y="0"/>
                      <a:pt x="146" y="0"/>
                      <a:pt x="146" y="0"/>
                    </a:cubicBezTo>
                    <a:cubicBezTo>
                      <a:pt x="164" y="0"/>
                      <a:pt x="179" y="15"/>
                      <a:pt x="179" y="34"/>
                    </a:cubicBezTo>
                    <a:cubicBezTo>
                      <a:pt x="179" y="146"/>
                      <a:pt x="179" y="146"/>
                      <a:pt x="179" y="146"/>
                    </a:cubicBezTo>
                    <a:cubicBezTo>
                      <a:pt x="179" y="165"/>
                      <a:pt x="164" y="180"/>
                      <a:pt x="146" y="180"/>
                    </a:cubicBezTo>
                    <a:close/>
                    <a:moveTo>
                      <a:pt x="34" y="8"/>
                    </a:moveTo>
                    <a:cubicBezTo>
                      <a:pt x="19" y="8"/>
                      <a:pt x="7" y="19"/>
                      <a:pt x="7" y="34"/>
                    </a:cubicBezTo>
                    <a:cubicBezTo>
                      <a:pt x="7" y="146"/>
                      <a:pt x="7" y="146"/>
                      <a:pt x="7" y="146"/>
                    </a:cubicBezTo>
                    <a:cubicBezTo>
                      <a:pt x="7" y="160"/>
                      <a:pt x="19" y="172"/>
                      <a:pt x="34" y="172"/>
                    </a:cubicBezTo>
                    <a:cubicBezTo>
                      <a:pt x="146" y="172"/>
                      <a:pt x="146" y="172"/>
                      <a:pt x="146" y="172"/>
                    </a:cubicBezTo>
                    <a:cubicBezTo>
                      <a:pt x="160" y="172"/>
                      <a:pt x="172" y="160"/>
                      <a:pt x="172" y="146"/>
                    </a:cubicBezTo>
                    <a:cubicBezTo>
                      <a:pt x="172" y="34"/>
                      <a:pt x="172" y="34"/>
                      <a:pt x="172" y="34"/>
                    </a:cubicBezTo>
                    <a:cubicBezTo>
                      <a:pt x="172" y="19"/>
                      <a:pt x="160" y="8"/>
                      <a:pt x="146" y="8"/>
                    </a:cubicBezTo>
                    <a:lnTo>
                      <a:pt x="34" y="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331" name="Google Shape;331;p12"/>
              <p:cNvSpPr/>
              <p:nvPr/>
            </p:nvSpPr>
            <p:spPr>
              <a:xfrm>
                <a:off x="-9563100" y="-4413250"/>
                <a:ext cx="201612" cy="254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332" name="Google Shape;332;p12"/>
              <p:cNvSpPr/>
              <p:nvPr/>
            </p:nvSpPr>
            <p:spPr>
              <a:xfrm>
                <a:off x="-9120188" y="-4413250"/>
                <a:ext cx="201612" cy="254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333" name="Google Shape;333;p12"/>
              <p:cNvSpPr/>
              <p:nvPr/>
            </p:nvSpPr>
            <p:spPr>
              <a:xfrm>
                <a:off x="-9409113" y="-4470400"/>
                <a:ext cx="336550" cy="338138"/>
              </a:xfrm>
              <a:custGeom>
                <a:avLst/>
                <a:gdLst/>
                <a:ahLst/>
                <a:cxnLst/>
                <a:rect l="l" t="t" r="r" b="b"/>
                <a:pathLst>
                  <a:path w="90" h="90" extrusionOk="0">
                    <a:moveTo>
                      <a:pt x="45" y="90"/>
                    </a:moveTo>
                    <a:cubicBezTo>
                      <a:pt x="20" y="90"/>
                      <a:pt x="0" y="70"/>
                      <a:pt x="0" y="45"/>
                    </a:cubicBezTo>
                    <a:cubicBezTo>
                      <a:pt x="0" y="20"/>
                      <a:pt x="20" y="0"/>
                      <a:pt x="45" y="0"/>
                    </a:cubicBezTo>
                    <a:cubicBezTo>
                      <a:pt x="69" y="0"/>
                      <a:pt x="90" y="20"/>
                      <a:pt x="90" y="45"/>
                    </a:cubicBezTo>
                    <a:cubicBezTo>
                      <a:pt x="90" y="70"/>
                      <a:pt x="69" y="90"/>
                      <a:pt x="45" y="90"/>
                    </a:cubicBezTo>
                    <a:close/>
                    <a:moveTo>
                      <a:pt x="45" y="8"/>
                    </a:moveTo>
                    <a:cubicBezTo>
                      <a:pt x="24" y="8"/>
                      <a:pt x="7" y="24"/>
                      <a:pt x="7" y="45"/>
                    </a:cubicBezTo>
                    <a:cubicBezTo>
                      <a:pt x="7" y="66"/>
                      <a:pt x="24" y="82"/>
                      <a:pt x="45" y="82"/>
                    </a:cubicBezTo>
                    <a:cubicBezTo>
                      <a:pt x="65" y="82"/>
                      <a:pt x="82" y="66"/>
                      <a:pt x="82" y="45"/>
                    </a:cubicBezTo>
                    <a:cubicBezTo>
                      <a:pt x="82" y="24"/>
                      <a:pt x="65" y="8"/>
                      <a:pt x="45" y="8"/>
                    </a:cubicBezTo>
                    <a:close/>
                  </a:path>
                </a:pathLst>
              </a:custGeom>
              <a:solidFill>
                <a:srgbClr val="00B05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334" name="Google Shape;334;p12"/>
              <p:cNvSpPr/>
              <p:nvPr/>
            </p:nvSpPr>
            <p:spPr>
              <a:xfrm>
                <a:off x="-9072563" y="-4552950"/>
                <a:ext cx="109537" cy="112713"/>
              </a:xfrm>
              <a:custGeom>
                <a:avLst/>
                <a:gdLst/>
                <a:ahLst/>
                <a:cxnLst/>
                <a:rect l="l" t="t" r="r" b="b"/>
                <a:pathLst>
                  <a:path w="29" h="30" extrusionOk="0">
                    <a:moveTo>
                      <a:pt x="26" y="30"/>
                    </a:moveTo>
                    <a:cubicBezTo>
                      <a:pt x="3" y="30"/>
                      <a:pt x="3" y="30"/>
                      <a:pt x="3" y="30"/>
                    </a:cubicBezTo>
                    <a:cubicBezTo>
                      <a:pt x="1" y="30"/>
                      <a:pt x="0" y="28"/>
                      <a:pt x="0" y="26"/>
                    </a:cubicBezTo>
                    <a:cubicBezTo>
                      <a:pt x="0" y="3"/>
                      <a:pt x="0" y="3"/>
                      <a:pt x="0" y="3"/>
                    </a:cubicBezTo>
                    <a:cubicBezTo>
                      <a:pt x="0" y="1"/>
                      <a:pt x="1" y="0"/>
                      <a:pt x="3" y="0"/>
                    </a:cubicBezTo>
                    <a:cubicBezTo>
                      <a:pt x="26" y="0"/>
                      <a:pt x="26" y="0"/>
                      <a:pt x="26" y="0"/>
                    </a:cubicBezTo>
                    <a:cubicBezTo>
                      <a:pt x="28" y="0"/>
                      <a:pt x="29" y="1"/>
                      <a:pt x="29" y="3"/>
                    </a:cubicBezTo>
                    <a:cubicBezTo>
                      <a:pt x="29" y="26"/>
                      <a:pt x="29" y="26"/>
                      <a:pt x="29" y="26"/>
                    </a:cubicBezTo>
                    <a:cubicBezTo>
                      <a:pt x="29" y="28"/>
                      <a:pt x="28" y="30"/>
                      <a:pt x="26" y="30"/>
                    </a:cubicBezTo>
                    <a:close/>
                    <a:moveTo>
                      <a:pt x="7" y="22"/>
                    </a:moveTo>
                    <a:cubicBezTo>
                      <a:pt x="22" y="22"/>
                      <a:pt x="22" y="22"/>
                      <a:pt x="22" y="22"/>
                    </a:cubicBezTo>
                    <a:cubicBezTo>
                      <a:pt x="22" y="7"/>
                      <a:pt x="22" y="7"/>
                      <a:pt x="22" y="7"/>
                    </a:cubicBezTo>
                    <a:cubicBezTo>
                      <a:pt x="7" y="7"/>
                      <a:pt x="7" y="7"/>
                      <a:pt x="7" y="7"/>
                    </a:cubicBezTo>
                    <a:lnTo>
                      <a:pt x="7" y="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335" name="Google Shape;335;p12"/>
              <p:cNvSpPr/>
              <p:nvPr/>
            </p:nvSpPr>
            <p:spPr>
              <a:xfrm>
                <a:off x="-9521825" y="-4608513"/>
                <a:ext cx="25400" cy="20955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336" name="Google Shape;336;p12"/>
              <p:cNvSpPr/>
              <p:nvPr/>
            </p:nvSpPr>
            <p:spPr>
              <a:xfrm>
                <a:off x="-9466263" y="-4624388"/>
                <a:ext cx="26987"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337" name="Google Shape;337;p12"/>
              <p:cNvSpPr/>
              <p:nvPr/>
            </p:nvSpPr>
            <p:spPr>
              <a:xfrm>
                <a:off x="-9409113" y="-4624388"/>
                <a:ext cx="25400"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grpSp>
        <p:sp>
          <p:nvSpPr>
            <p:cNvPr id="338" name="Google Shape;338;p12"/>
            <p:cNvSpPr txBox="1"/>
            <p:nvPr/>
          </p:nvSpPr>
          <p:spPr>
            <a:xfrm>
              <a:off x="415273" y="1022617"/>
              <a:ext cx="6021783" cy="249299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800" b="1">
                  <a:solidFill>
                    <a:schemeClr val="dk1"/>
                  </a:solidFill>
                  <a:latin typeface="Century Gothic"/>
                  <a:ea typeface="Century Gothic"/>
                  <a:cs typeface="Century Gothic"/>
                  <a:sym typeface="Century Gothic"/>
                </a:rPr>
                <a:t>Technology will play a critical role in driving and advancing the mission</a:t>
              </a:r>
              <a:r>
                <a:rPr lang="en-US" sz="1800">
                  <a:solidFill>
                    <a:schemeClr val="dk1"/>
                  </a:solidFill>
                  <a:latin typeface="Century Gothic"/>
                  <a:ea typeface="Century Gothic"/>
                  <a:cs typeface="Century Gothic"/>
                  <a:sym typeface="Century Gothic"/>
                </a:rPr>
                <a:t> and objectives via a social media forum aimed at building a larger global community. Salon Lola will push for transformational outcomes and most of the daily marketing will be through social media. Through site administrators, the online community will link up for additional value in the physical spaces to fortify the agenda, boost sales and grow stronger communities.</a:t>
              </a:r>
              <a:endParaRPr sz="1800">
                <a:solidFill>
                  <a:schemeClr val="dk1"/>
                </a:solidFill>
                <a:latin typeface="Century Gothic"/>
                <a:ea typeface="Century Gothic"/>
                <a:cs typeface="Century Gothic"/>
                <a:sym typeface="Century Gothic"/>
              </a:endParaRPr>
            </a:p>
          </p:txBody>
        </p:sp>
      </p:grpSp>
      <p:pic>
        <p:nvPicPr>
          <p:cNvPr id="339" name="Google Shape;339;p12" descr="Logo&#10;&#10;Description automatically generated"/>
          <p:cNvPicPr preferRelativeResize="0"/>
          <p:nvPr/>
        </p:nvPicPr>
        <p:blipFill rotWithShape="1">
          <a:blip r:embed="rId6">
            <a:alphaModFix/>
          </a:blip>
          <a:srcRect/>
          <a:stretch/>
        </p:blipFill>
        <p:spPr>
          <a:xfrm>
            <a:off x="6005789" y="5035159"/>
            <a:ext cx="1153880" cy="646173"/>
          </a:xfrm>
          <a:prstGeom prst="rect">
            <a:avLst/>
          </a:prstGeom>
          <a:noFill/>
          <a:ln>
            <a:noFill/>
          </a:ln>
        </p:spPr>
      </p:pic>
      <p:sp>
        <p:nvSpPr>
          <p:cNvPr id="340" name="Google Shape;340;p12"/>
          <p:cNvSpPr txBox="1"/>
          <p:nvPr/>
        </p:nvSpPr>
        <p:spPr>
          <a:xfrm>
            <a:off x="7014754" y="5035159"/>
            <a:ext cx="1153880" cy="103105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b="1">
                <a:solidFill>
                  <a:schemeClr val="dk1"/>
                </a:solidFill>
                <a:latin typeface="Calibri"/>
                <a:ea typeface="Calibri"/>
                <a:cs typeface="Calibri"/>
                <a:sym typeface="Calibri"/>
              </a:rPr>
              <a:t>TICTOK</a:t>
            </a:r>
            <a:endParaRPr/>
          </a:p>
          <a:p>
            <a:pPr marL="0" marR="0" lvl="0" indent="0" algn="l" rtl="0">
              <a:spcBef>
                <a:spcPts val="0"/>
              </a:spcBef>
              <a:spcAft>
                <a:spcPts val="0"/>
              </a:spcAft>
              <a:buNone/>
            </a:pPr>
            <a:r>
              <a:rPr lang="en-US" sz="2800" b="1">
                <a:solidFill>
                  <a:srgbClr val="7030A0"/>
                </a:solidFill>
                <a:latin typeface="Calibri"/>
                <a:ea typeface="Calibri"/>
                <a:cs typeface="Calibri"/>
                <a:sym typeface="Calibri"/>
              </a:rPr>
              <a:t>850</a:t>
            </a:r>
            <a:endParaRPr/>
          </a:p>
          <a:p>
            <a:pPr marL="0" marR="0" lvl="0" indent="0" algn="l" rtl="0">
              <a:spcBef>
                <a:spcPts val="0"/>
              </a:spcBef>
              <a:spcAft>
                <a:spcPts val="0"/>
              </a:spcAft>
              <a:buNone/>
            </a:pPr>
            <a:r>
              <a:rPr lang="en-US" sz="1100" b="1">
                <a:solidFill>
                  <a:schemeClr val="dk1"/>
                </a:solidFill>
                <a:latin typeface="Calibri"/>
                <a:ea typeface="Calibri"/>
                <a:cs typeface="Calibri"/>
                <a:sym typeface="Calibri"/>
              </a:rPr>
              <a:t>Million active users</a:t>
            </a:r>
            <a:endParaRPr sz="1100" b="1">
              <a:solidFill>
                <a:schemeClr val="dk1"/>
              </a:solidFill>
              <a:latin typeface="Calibri"/>
              <a:ea typeface="Calibri"/>
              <a:cs typeface="Calibri"/>
              <a:sym typeface="Calibri"/>
            </a:endParaRPr>
          </a:p>
        </p:txBody>
      </p:sp>
      <p:grpSp>
        <p:nvGrpSpPr>
          <p:cNvPr id="341" name="Google Shape;341;p12"/>
          <p:cNvGrpSpPr/>
          <p:nvPr/>
        </p:nvGrpSpPr>
        <p:grpSpPr>
          <a:xfrm>
            <a:off x="8292715" y="832782"/>
            <a:ext cx="2626243" cy="3635432"/>
            <a:chOff x="7315303" y="1150415"/>
            <a:chExt cx="3297413" cy="4996587"/>
          </a:xfrm>
        </p:grpSpPr>
        <p:grpSp>
          <p:nvGrpSpPr>
            <p:cNvPr id="342" name="Google Shape;342;p12"/>
            <p:cNvGrpSpPr/>
            <p:nvPr/>
          </p:nvGrpSpPr>
          <p:grpSpPr>
            <a:xfrm>
              <a:off x="8305530" y="1150415"/>
              <a:ext cx="2307186" cy="4981839"/>
              <a:chOff x="5131235" y="1444422"/>
              <a:chExt cx="1961921" cy="4141786"/>
            </a:xfrm>
          </p:grpSpPr>
          <p:sp>
            <p:nvSpPr>
              <p:cNvPr id="343" name="Google Shape;343;p12"/>
              <p:cNvSpPr/>
              <p:nvPr/>
            </p:nvSpPr>
            <p:spPr>
              <a:xfrm>
                <a:off x="5198015" y="1511180"/>
                <a:ext cx="1851543" cy="4030068"/>
              </a:xfrm>
              <a:custGeom>
                <a:avLst/>
                <a:gdLst/>
                <a:ahLst/>
                <a:cxnLst/>
                <a:rect l="l" t="t" r="r" b="b"/>
                <a:pathLst>
                  <a:path w="8158" h="17752" extrusionOk="0">
                    <a:moveTo>
                      <a:pt x="1085" y="0"/>
                    </a:moveTo>
                    <a:lnTo>
                      <a:pt x="7073" y="0"/>
                    </a:lnTo>
                    <a:lnTo>
                      <a:pt x="7129" y="1"/>
                    </a:lnTo>
                    <a:lnTo>
                      <a:pt x="7184" y="4"/>
                    </a:lnTo>
                    <a:lnTo>
                      <a:pt x="7237" y="12"/>
                    </a:lnTo>
                    <a:lnTo>
                      <a:pt x="7291" y="22"/>
                    </a:lnTo>
                    <a:lnTo>
                      <a:pt x="7343" y="34"/>
                    </a:lnTo>
                    <a:lnTo>
                      <a:pt x="7395" y="49"/>
                    </a:lnTo>
                    <a:lnTo>
                      <a:pt x="7445" y="66"/>
                    </a:lnTo>
                    <a:lnTo>
                      <a:pt x="7494" y="85"/>
                    </a:lnTo>
                    <a:lnTo>
                      <a:pt x="7542" y="107"/>
                    </a:lnTo>
                    <a:lnTo>
                      <a:pt x="7589" y="131"/>
                    </a:lnTo>
                    <a:lnTo>
                      <a:pt x="7634" y="157"/>
                    </a:lnTo>
                    <a:lnTo>
                      <a:pt x="7679" y="186"/>
                    </a:lnTo>
                    <a:lnTo>
                      <a:pt x="7721" y="215"/>
                    </a:lnTo>
                    <a:lnTo>
                      <a:pt x="7762" y="247"/>
                    </a:lnTo>
                    <a:lnTo>
                      <a:pt x="7802" y="281"/>
                    </a:lnTo>
                    <a:lnTo>
                      <a:pt x="7839" y="318"/>
                    </a:lnTo>
                    <a:lnTo>
                      <a:pt x="7875" y="356"/>
                    </a:lnTo>
                    <a:lnTo>
                      <a:pt x="7909" y="395"/>
                    </a:lnTo>
                    <a:lnTo>
                      <a:pt x="7942" y="436"/>
                    </a:lnTo>
                    <a:lnTo>
                      <a:pt x="7972" y="479"/>
                    </a:lnTo>
                    <a:lnTo>
                      <a:pt x="8000" y="523"/>
                    </a:lnTo>
                    <a:lnTo>
                      <a:pt x="8026" y="568"/>
                    </a:lnTo>
                    <a:lnTo>
                      <a:pt x="8050" y="614"/>
                    </a:lnTo>
                    <a:lnTo>
                      <a:pt x="8072" y="662"/>
                    </a:lnTo>
                    <a:lnTo>
                      <a:pt x="8092" y="712"/>
                    </a:lnTo>
                    <a:lnTo>
                      <a:pt x="8109" y="763"/>
                    </a:lnTo>
                    <a:lnTo>
                      <a:pt x="8123" y="814"/>
                    </a:lnTo>
                    <a:lnTo>
                      <a:pt x="8136" y="866"/>
                    </a:lnTo>
                    <a:lnTo>
                      <a:pt x="8145" y="919"/>
                    </a:lnTo>
                    <a:lnTo>
                      <a:pt x="8152" y="973"/>
                    </a:lnTo>
                    <a:lnTo>
                      <a:pt x="8157" y="1028"/>
                    </a:lnTo>
                    <a:lnTo>
                      <a:pt x="8158" y="1084"/>
                    </a:lnTo>
                    <a:lnTo>
                      <a:pt x="8158" y="16668"/>
                    </a:lnTo>
                    <a:lnTo>
                      <a:pt x="8157" y="16724"/>
                    </a:lnTo>
                    <a:lnTo>
                      <a:pt x="8152" y="16778"/>
                    </a:lnTo>
                    <a:lnTo>
                      <a:pt x="8145" y="16832"/>
                    </a:lnTo>
                    <a:lnTo>
                      <a:pt x="8136" y="16886"/>
                    </a:lnTo>
                    <a:lnTo>
                      <a:pt x="8123" y="16938"/>
                    </a:lnTo>
                    <a:lnTo>
                      <a:pt x="8109" y="16989"/>
                    </a:lnTo>
                    <a:lnTo>
                      <a:pt x="8092" y="17039"/>
                    </a:lnTo>
                    <a:lnTo>
                      <a:pt x="8072" y="17088"/>
                    </a:lnTo>
                    <a:lnTo>
                      <a:pt x="8050" y="17136"/>
                    </a:lnTo>
                    <a:lnTo>
                      <a:pt x="8026" y="17183"/>
                    </a:lnTo>
                    <a:lnTo>
                      <a:pt x="8000" y="17229"/>
                    </a:lnTo>
                    <a:lnTo>
                      <a:pt x="7972" y="17273"/>
                    </a:lnTo>
                    <a:lnTo>
                      <a:pt x="7942" y="17315"/>
                    </a:lnTo>
                    <a:lnTo>
                      <a:pt x="7909" y="17356"/>
                    </a:lnTo>
                    <a:lnTo>
                      <a:pt x="7875" y="17396"/>
                    </a:lnTo>
                    <a:lnTo>
                      <a:pt x="7839" y="17434"/>
                    </a:lnTo>
                    <a:lnTo>
                      <a:pt x="7802" y="17469"/>
                    </a:lnTo>
                    <a:lnTo>
                      <a:pt x="7762" y="17503"/>
                    </a:lnTo>
                    <a:lnTo>
                      <a:pt x="7721" y="17535"/>
                    </a:lnTo>
                    <a:lnTo>
                      <a:pt x="7679" y="17566"/>
                    </a:lnTo>
                    <a:lnTo>
                      <a:pt x="7634" y="17595"/>
                    </a:lnTo>
                    <a:lnTo>
                      <a:pt x="7589" y="17621"/>
                    </a:lnTo>
                    <a:lnTo>
                      <a:pt x="7542" y="17645"/>
                    </a:lnTo>
                    <a:lnTo>
                      <a:pt x="7494" y="17666"/>
                    </a:lnTo>
                    <a:lnTo>
                      <a:pt x="7445" y="17686"/>
                    </a:lnTo>
                    <a:lnTo>
                      <a:pt x="7395" y="17703"/>
                    </a:lnTo>
                    <a:lnTo>
                      <a:pt x="7343" y="17718"/>
                    </a:lnTo>
                    <a:lnTo>
                      <a:pt x="7291" y="17730"/>
                    </a:lnTo>
                    <a:lnTo>
                      <a:pt x="7237" y="17739"/>
                    </a:lnTo>
                    <a:lnTo>
                      <a:pt x="7184" y="17746"/>
                    </a:lnTo>
                    <a:lnTo>
                      <a:pt x="7129" y="17751"/>
                    </a:lnTo>
                    <a:lnTo>
                      <a:pt x="7073" y="17752"/>
                    </a:lnTo>
                    <a:lnTo>
                      <a:pt x="1085" y="17752"/>
                    </a:lnTo>
                    <a:lnTo>
                      <a:pt x="1030" y="17751"/>
                    </a:lnTo>
                    <a:lnTo>
                      <a:pt x="974" y="17746"/>
                    </a:lnTo>
                    <a:lnTo>
                      <a:pt x="921" y="17739"/>
                    </a:lnTo>
                    <a:lnTo>
                      <a:pt x="867" y="17730"/>
                    </a:lnTo>
                    <a:lnTo>
                      <a:pt x="815" y="17718"/>
                    </a:lnTo>
                    <a:lnTo>
                      <a:pt x="763" y="17703"/>
                    </a:lnTo>
                    <a:lnTo>
                      <a:pt x="713" y="17686"/>
                    </a:lnTo>
                    <a:lnTo>
                      <a:pt x="664" y="17666"/>
                    </a:lnTo>
                    <a:lnTo>
                      <a:pt x="616" y="17645"/>
                    </a:lnTo>
                    <a:lnTo>
                      <a:pt x="569" y="17621"/>
                    </a:lnTo>
                    <a:lnTo>
                      <a:pt x="524" y="17595"/>
                    </a:lnTo>
                    <a:lnTo>
                      <a:pt x="479" y="17566"/>
                    </a:lnTo>
                    <a:lnTo>
                      <a:pt x="437" y="17535"/>
                    </a:lnTo>
                    <a:lnTo>
                      <a:pt x="396" y="17503"/>
                    </a:lnTo>
                    <a:lnTo>
                      <a:pt x="357" y="17469"/>
                    </a:lnTo>
                    <a:lnTo>
                      <a:pt x="319" y="17434"/>
                    </a:lnTo>
                    <a:lnTo>
                      <a:pt x="283" y="17396"/>
                    </a:lnTo>
                    <a:lnTo>
                      <a:pt x="249" y="17356"/>
                    </a:lnTo>
                    <a:lnTo>
                      <a:pt x="217" y="17315"/>
                    </a:lnTo>
                    <a:lnTo>
                      <a:pt x="186" y="17273"/>
                    </a:lnTo>
                    <a:lnTo>
                      <a:pt x="158" y="17229"/>
                    </a:lnTo>
                    <a:lnTo>
                      <a:pt x="131" y="17183"/>
                    </a:lnTo>
                    <a:lnTo>
                      <a:pt x="107" y="17136"/>
                    </a:lnTo>
                    <a:lnTo>
                      <a:pt x="86" y="17088"/>
                    </a:lnTo>
                    <a:lnTo>
                      <a:pt x="66" y="17039"/>
                    </a:lnTo>
                    <a:lnTo>
                      <a:pt x="49" y="16989"/>
                    </a:lnTo>
                    <a:lnTo>
                      <a:pt x="34" y="16938"/>
                    </a:lnTo>
                    <a:lnTo>
                      <a:pt x="22" y="16886"/>
                    </a:lnTo>
                    <a:lnTo>
                      <a:pt x="13" y="16832"/>
                    </a:lnTo>
                    <a:lnTo>
                      <a:pt x="6" y="16778"/>
                    </a:lnTo>
                    <a:lnTo>
                      <a:pt x="1" y="16724"/>
                    </a:lnTo>
                    <a:lnTo>
                      <a:pt x="0" y="16668"/>
                    </a:lnTo>
                    <a:lnTo>
                      <a:pt x="0" y="1084"/>
                    </a:lnTo>
                    <a:lnTo>
                      <a:pt x="1" y="1028"/>
                    </a:lnTo>
                    <a:lnTo>
                      <a:pt x="6" y="973"/>
                    </a:lnTo>
                    <a:lnTo>
                      <a:pt x="13" y="919"/>
                    </a:lnTo>
                    <a:lnTo>
                      <a:pt x="22" y="866"/>
                    </a:lnTo>
                    <a:lnTo>
                      <a:pt x="34" y="814"/>
                    </a:lnTo>
                    <a:lnTo>
                      <a:pt x="49" y="763"/>
                    </a:lnTo>
                    <a:lnTo>
                      <a:pt x="66" y="712"/>
                    </a:lnTo>
                    <a:lnTo>
                      <a:pt x="86" y="662"/>
                    </a:lnTo>
                    <a:lnTo>
                      <a:pt x="107" y="614"/>
                    </a:lnTo>
                    <a:lnTo>
                      <a:pt x="131" y="568"/>
                    </a:lnTo>
                    <a:lnTo>
                      <a:pt x="158" y="523"/>
                    </a:lnTo>
                    <a:lnTo>
                      <a:pt x="186" y="479"/>
                    </a:lnTo>
                    <a:lnTo>
                      <a:pt x="217" y="436"/>
                    </a:lnTo>
                    <a:lnTo>
                      <a:pt x="249" y="395"/>
                    </a:lnTo>
                    <a:lnTo>
                      <a:pt x="283" y="356"/>
                    </a:lnTo>
                    <a:lnTo>
                      <a:pt x="319" y="318"/>
                    </a:lnTo>
                    <a:lnTo>
                      <a:pt x="357" y="281"/>
                    </a:lnTo>
                    <a:lnTo>
                      <a:pt x="396" y="247"/>
                    </a:lnTo>
                    <a:lnTo>
                      <a:pt x="437" y="215"/>
                    </a:lnTo>
                    <a:lnTo>
                      <a:pt x="479" y="186"/>
                    </a:lnTo>
                    <a:lnTo>
                      <a:pt x="524" y="157"/>
                    </a:lnTo>
                    <a:lnTo>
                      <a:pt x="569" y="131"/>
                    </a:lnTo>
                    <a:lnTo>
                      <a:pt x="616" y="107"/>
                    </a:lnTo>
                    <a:lnTo>
                      <a:pt x="664" y="85"/>
                    </a:lnTo>
                    <a:lnTo>
                      <a:pt x="713" y="66"/>
                    </a:lnTo>
                    <a:lnTo>
                      <a:pt x="763" y="49"/>
                    </a:lnTo>
                    <a:lnTo>
                      <a:pt x="815" y="34"/>
                    </a:lnTo>
                    <a:lnTo>
                      <a:pt x="867" y="22"/>
                    </a:lnTo>
                    <a:lnTo>
                      <a:pt x="921" y="12"/>
                    </a:lnTo>
                    <a:lnTo>
                      <a:pt x="974" y="4"/>
                    </a:lnTo>
                    <a:lnTo>
                      <a:pt x="1030" y="1"/>
                    </a:lnTo>
                    <a:lnTo>
                      <a:pt x="1085"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grpSp>
            <p:nvGrpSpPr>
              <p:cNvPr id="344" name="Google Shape;344;p12"/>
              <p:cNvGrpSpPr/>
              <p:nvPr/>
            </p:nvGrpSpPr>
            <p:grpSpPr>
              <a:xfrm>
                <a:off x="6459626" y="1444422"/>
                <a:ext cx="317447" cy="25885"/>
                <a:chOff x="3605213" y="133352"/>
                <a:chExt cx="369888" cy="30161"/>
              </a:xfrm>
            </p:grpSpPr>
            <p:sp>
              <p:nvSpPr>
                <p:cNvPr id="345" name="Google Shape;345;p12"/>
                <p:cNvSpPr/>
                <p:nvPr/>
              </p:nvSpPr>
              <p:spPr>
                <a:xfrm>
                  <a:off x="3617912" y="133352"/>
                  <a:ext cx="346075" cy="19050"/>
                </a:xfrm>
                <a:custGeom>
                  <a:avLst/>
                  <a:gdLst/>
                  <a:ahLst/>
                  <a:cxnLst/>
                  <a:rect l="l" t="t" r="r" b="b"/>
                  <a:pathLst>
                    <a:path w="1309" h="74" extrusionOk="0">
                      <a:moveTo>
                        <a:pt x="36" y="0"/>
                      </a:moveTo>
                      <a:lnTo>
                        <a:pt x="1272" y="0"/>
                      </a:lnTo>
                      <a:lnTo>
                        <a:pt x="1280" y="1"/>
                      </a:lnTo>
                      <a:lnTo>
                        <a:pt x="1286" y="3"/>
                      </a:lnTo>
                      <a:lnTo>
                        <a:pt x="1292" y="7"/>
                      </a:lnTo>
                      <a:lnTo>
                        <a:pt x="1298" y="11"/>
                      </a:lnTo>
                      <a:lnTo>
                        <a:pt x="1302" y="16"/>
                      </a:lnTo>
                      <a:lnTo>
                        <a:pt x="1306" y="23"/>
                      </a:lnTo>
                      <a:lnTo>
                        <a:pt x="1308" y="30"/>
                      </a:lnTo>
                      <a:lnTo>
                        <a:pt x="1309" y="38"/>
                      </a:lnTo>
                      <a:lnTo>
                        <a:pt x="1309" y="38"/>
                      </a:lnTo>
                      <a:lnTo>
                        <a:pt x="1308" y="44"/>
                      </a:lnTo>
                      <a:lnTo>
                        <a:pt x="1306" y="51"/>
                      </a:lnTo>
                      <a:lnTo>
                        <a:pt x="1302" y="58"/>
                      </a:lnTo>
                      <a:lnTo>
                        <a:pt x="1298" y="64"/>
                      </a:lnTo>
                      <a:lnTo>
                        <a:pt x="1292" y="67"/>
                      </a:lnTo>
                      <a:lnTo>
                        <a:pt x="1286" y="71"/>
                      </a:lnTo>
                      <a:lnTo>
                        <a:pt x="1280" y="73"/>
                      </a:lnTo>
                      <a:lnTo>
                        <a:pt x="1272" y="74"/>
                      </a:lnTo>
                      <a:lnTo>
                        <a:pt x="36" y="74"/>
                      </a:lnTo>
                      <a:lnTo>
                        <a:pt x="30" y="73"/>
                      </a:lnTo>
                      <a:lnTo>
                        <a:pt x="23" y="71"/>
                      </a:lnTo>
                      <a:lnTo>
                        <a:pt x="16" y="67"/>
                      </a:lnTo>
                      <a:lnTo>
                        <a:pt x="10" y="64"/>
                      </a:lnTo>
                      <a:lnTo>
                        <a:pt x="6" y="58"/>
                      </a:lnTo>
                      <a:lnTo>
                        <a:pt x="2" y="51"/>
                      </a:lnTo>
                      <a:lnTo>
                        <a:pt x="1" y="44"/>
                      </a:lnTo>
                      <a:lnTo>
                        <a:pt x="0" y="38"/>
                      </a:lnTo>
                      <a:lnTo>
                        <a:pt x="0" y="38"/>
                      </a:lnTo>
                      <a:lnTo>
                        <a:pt x="1" y="30"/>
                      </a:lnTo>
                      <a:lnTo>
                        <a:pt x="2" y="23"/>
                      </a:lnTo>
                      <a:lnTo>
                        <a:pt x="6" y="16"/>
                      </a:lnTo>
                      <a:lnTo>
                        <a:pt x="10" y="11"/>
                      </a:lnTo>
                      <a:lnTo>
                        <a:pt x="16" y="7"/>
                      </a:lnTo>
                      <a:lnTo>
                        <a:pt x="23" y="3"/>
                      </a:lnTo>
                      <a:lnTo>
                        <a:pt x="30" y="1"/>
                      </a:lnTo>
                      <a:lnTo>
                        <a:pt x="36" y="0"/>
                      </a:lnTo>
                      <a:close/>
                    </a:path>
                  </a:pathLst>
                </a:custGeom>
                <a:gradFill>
                  <a:gsLst>
                    <a:gs pos="0">
                      <a:srgbClr val="FFFFFF"/>
                    </a:gs>
                    <a:gs pos="10000">
                      <a:srgbClr val="FFFFFF"/>
                    </a:gs>
                    <a:gs pos="28744">
                      <a:srgbClr val="FFFFFF"/>
                    </a:gs>
                    <a:gs pos="54000">
                      <a:srgbClr val="000000"/>
                    </a:gs>
                    <a:gs pos="78000">
                      <a:srgbClr val="060606"/>
                    </a:gs>
                    <a:gs pos="100000">
                      <a:srgbClr val="3C3C3C"/>
                    </a:gs>
                  </a:gsLst>
                  <a:lin ang="5400000" scaled="0"/>
                </a:gra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346" name="Google Shape;346;p12"/>
                <p:cNvSpPr/>
                <p:nvPr/>
              </p:nvSpPr>
              <p:spPr>
                <a:xfrm>
                  <a:off x="3605213" y="142875"/>
                  <a:ext cx="369888" cy="20638"/>
                </a:xfrm>
                <a:prstGeom prst="rect">
                  <a:avLst/>
                </a:prstGeom>
                <a:gradFill>
                  <a:gsLst>
                    <a:gs pos="0">
                      <a:srgbClr val="000000"/>
                    </a:gs>
                    <a:gs pos="13000">
                      <a:srgbClr val="000000"/>
                    </a:gs>
                    <a:gs pos="78000">
                      <a:srgbClr val="000000"/>
                    </a:gs>
                    <a:gs pos="100000">
                      <a:srgbClr val="3C3C3C"/>
                    </a:gs>
                  </a:gsLst>
                  <a:lin ang="0" scaled="0"/>
                </a:gra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grpSp>
          <p:grpSp>
            <p:nvGrpSpPr>
              <p:cNvPr id="347" name="Google Shape;347;p12"/>
              <p:cNvGrpSpPr/>
              <p:nvPr/>
            </p:nvGrpSpPr>
            <p:grpSpPr>
              <a:xfrm>
                <a:off x="5131235" y="2035717"/>
                <a:ext cx="25874" cy="870588"/>
                <a:chOff x="2057454" y="822328"/>
                <a:chExt cx="30149" cy="1014410"/>
              </a:xfrm>
            </p:grpSpPr>
            <p:sp>
              <p:nvSpPr>
                <p:cNvPr id="348" name="Google Shape;348;p12"/>
                <p:cNvSpPr/>
                <p:nvPr/>
              </p:nvSpPr>
              <p:spPr>
                <a:xfrm>
                  <a:off x="2057478" y="828677"/>
                  <a:ext cx="19050" cy="200025"/>
                </a:xfrm>
                <a:custGeom>
                  <a:avLst/>
                  <a:gdLst/>
                  <a:ahLst/>
                  <a:cxnLst/>
                  <a:rect l="l" t="t" r="r" b="b"/>
                  <a:pathLst>
                    <a:path w="74" h="760" extrusionOk="0">
                      <a:moveTo>
                        <a:pt x="0" y="723"/>
                      </a:moveTo>
                      <a:lnTo>
                        <a:pt x="0" y="37"/>
                      </a:lnTo>
                      <a:lnTo>
                        <a:pt x="1" y="29"/>
                      </a:lnTo>
                      <a:lnTo>
                        <a:pt x="3" y="22"/>
                      </a:lnTo>
                      <a:lnTo>
                        <a:pt x="7" y="16"/>
                      </a:lnTo>
                      <a:lnTo>
                        <a:pt x="11" y="11"/>
                      </a:lnTo>
                      <a:lnTo>
                        <a:pt x="16" y="6"/>
                      </a:lnTo>
                      <a:lnTo>
                        <a:pt x="23" y="3"/>
                      </a:lnTo>
                      <a:lnTo>
                        <a:pt x="30" y="1"/>
                      </a:lnTo>
                      <a:lnTo>
                        <a:pt x="38" y="0"/>
                      </a:lnTo>
                      <a:lnTo>
                        <a:pt x="38" y="0"/>
                      </a:lnTo>
                      <a:lnTo>
                        <a:pt x="44" y="1"/>
                      </a:lnTo>
                      <a:lnTo>
                        <a:pt x="51" y="3"/>
                      </a:lnTo>
                      <a:lnTo>
                        <a:pt x="58" y="6"/>
                      </a:lnTo>
                      <a:lnTo>
                        <a:pt x="63" y="11"/>
                      </a:lnTo>
                      <a:lnTo>
                        <a:pt x="67" y="16"/>
                      </a:lnTo>
                      <a:lnTo>
                        <a:pt x="71" y="22"/>
                      </a:lnTo>
                      <a:lnTo>
                        <a:pt x="73" y="29"/>
                      </a:lnTo>
                      <a:lnTo>
                        <a:pt x="74" y="37"/>
                      </a:lnTo>
                      <a:lnTo>
                        <a:pt x="74" y="723"/>
                      </a:lnTo>
                      <a:lnTo>
                        <a:pt x="73" y="730"/>
                      </a:lnTo>
                      <a:lnTo>
                        <a:pt x="71" y="738"/>
                      </a:lnTo>
                      <a:lnTo>
                        <a:pt x="67" y="744"/>
                      </a:lnTo>
                      <a:lnTo>
                        <a:pt x="63" y="750"/>
                      </a:lnTo>
                      <a:lnTo>
                        <a:pt x="58" y="754"/>
                      </a:lnTo>
                      <a:lnTo>
                        <a:pt x="51" y="758"/>
                      </a:lnTo>
                      <a:lnTo>
                        <a:pt x="44" y="760"/>
                      </a:lnTo>
                      <a:lnTo>
                        <a:pt x="38" y="760"/>
                      </a:lnTo>
                      <a:lnTo>
                        <a:pt x="38" y="760"/>
                      </a:lnTo>
                      <a:lnTo>
                        <a:pt x="30" y="760"/>
                      </a:lnTo>
                      <a:lnTo>
                        <a:pt x="23" y="758"/>
                      </a:lnTo>
                      <a:lnTo>
                        <a:pt x="16" y="754"/>
                      </a:lnTo>
                      <a:lnTo>
                        <a:pt x="11" y="750"/>
                      </a:lnTo>
                      <a:lnTo>
                        <a:pt x="7" y="744"/>
                      </a:lnTo>
                      <a:lnTo>
                        <a:pt x="3" y="738"/>
                      </a:lnTo>
                      <a:lnTo>
                        <a:pt x="1" y="730"/>
                      </a:lnTo>
                      <a:lnTo>
                        <a:pt x="0" y="723"/>
                      </a:lnTo>
                      <a:close/>
                    </a:path>
                  </a:pathLst>
                </a:custGeom>
                <a:gradFill>
                  <a:gsLst>
                    <a:gs pos="0">
                      <a:srgbClr val="FFFFFF"/>
                    </a:gs>
                    <a:gs pos="10000">
                      <a:srgbClr val="FFFFFF"/>
                    </a:gs>
                    <a:gs pos="28744">
                      <a:srgbClr val="FFFFFF"/>
                    </a:gs>
                    <a:gs pos="54000">
                      <a:srgbClr val="000000"/>
                    </a:gs>
                    <a:gs pos="78000">
                      <a:srgbClr val="060606"/>
                    </a:gs>
                    <a:gs pos="100000">
                      <a:srgbClr val="3C3C3C"/>
                    </a:gs>
                  </a:gsLst>
                  <a:lin ang="0" scaled="0"/>
                </a:gra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349" name="Google Shape;349;p12"/>
                <p:cNvSpPr/>
                <p:nvPr/>
              </p:nvSpPr>
              <p:spPr>
                <a:xfrm>
                  <a:off x="2057454" y="1281117"/>
                  <a:ext cx="19050" cy="155575"/>
                </a:xfrm>
                <a:custGeom>
                  <a:avLst/>
                  <a:gdLst/>
                  <a:ahLst/>
                  <a:cxnLst/>
                  <a:rect l="l" t="t" r="r" b="b"/>
                  <a:pathLst>
                    <a:path w="74" h="588" extrusionOk="0">
                      <a:moveTo>
                        <a:pt x="0" y="550"/>
                      </a:moveTo>
                      <a:lnTo>
                        <a:pt x="0" y="37"/>
                      </a:lnTo>
                      <a:lnTo>
                        <a:pt x="1" y="29"/>
                      </a:lnTo>
                      <a:lnTo>
                        <a:pt x="3" y="22"/>
                      </a:lnTo>
                      <a:lnTo>
                        <a:pt x="7" y="17"/>
                      </a:lnTo>
                      <a:lnTo>
                        <a:pt x="11" y="11"/>
                      </a:lnTo>
                      <a:lnTo>
                        <a:pt x="16" y="6"/>
                      </a:lnTo>
                      <a:lnTo>
                        <a:pt x="23" y="3"/>
                      </a:lnTo>
                      <a:lnTo>
                        <a:pt x="30" y="1"/>
                      </a:lnTo>
                      <a:lnTo>
                        <a:pt x="38" y="0"/>
                      </a:lnTo>
                      <a:lnTo>
                        <a:pt x="38" y="0"/>
                      </a:lnTo>
                      <a:lnTo>
                        <a:pt x="44" y="1"/>
                      </a:lnTo>
                      <a:lnTo>
                        <a:pt x="51" y="3"/>
                      </a:lnTo>
                      <a:lnTo>
                        <a:pt x="58" y="6"/>
                      </a:lnTo>
                      <a:lnTo>
                        <a:pt x="63" y="11"/>
                      </a:lnTo>
                      <a:lnTo>
                        <a:pt x="67" y="17"/>
                      </a:lnTo>
                      <a:lnTo>
                        <a:pt x="71" y="22"/>
                      </a:lnTo>
                      <a:lnTo>
                        <a:pt x="73" y="29"/>
                      </a:lnTo>
                      <a:lnTo>
                        <a:pt x="74" y="37"/>
                      </a:lnTo>
                      <a:lnTo>
                        <a:pt x="74" y="550"/>
                      </a:lnTo>
                      <a:lnTo>
                        <a:pt x="73" y="558"/>
                      </a:lnTo>
                      <a:lnTo>
                        <a:pt x="71" y="565"/>
                      </a:lnTo>
                      <a:lnTo>
                        <a:pt x="67" y="571"/>
                      </a:lnTo>
                      <a:lnTo>
                        <a:pt x="63" y="576"/>
                      </a:lnTo>
                      <a:lnTo>
                        <a:pt x="58" y="581"/>
                      </a:lnTo>
                      <a:lnTo>
                        <a:pt x="51" y="584"/>
                      </a:lnTo>
                      <a:lnTo>
                        <a:pt x="44" y="587"/>
                      </a:lnTo>
                      <a:lnTo>
                        <a:pt x="38" y="588"/>
                      </a:lnTo>
                      <a:lnTo>
                        <a:pt x="38" y="588"/>
                      </a:lnTo>
                      <a:lnTo>
                        <a:pt x="30" y="587"/>
                      </a:lnTo>
                      <a:lnTo>
                        <a:pt x="23" y="584"/>
                      </a:lnTo>
                      <a:lnTo>
                        <a:pt x="16" y="581"/>
                      </a:lnTo>
                      <a:lnTo>
                        <a:pt x="11" y="576"/>
                      </a:lnTo>
                      <a:lnTo>
                        <a:pt x="7" y="571"/>
                      </a:lnTo>
                      <a:lnTo>
                        <a:pt x="3" y="565"/>
                      </a:lnTo>
                      <a:lnTo>
                        <a:pt x="1" y="558"/>
                      </a:lnTo>
                      <a:lnTo>
                        <a:pt x="0" y="550"/>
                      </a:lnTo>
                      <a:close/>
                    </a:path>
                  </a:pathLst>
                </a:custGeom>
                <a:gradFill>
                  <a:gsLst>
                    <a:gs pos="0">
                      <a:srgbClr val="FFFFFF"/>
                    </a:gs>
                    <a:gs pos="10000">
                      <a:srgbClr val="FFFFFF"/>
                    </a:gs>
                    <a:gs pos="28744">
                      <a:srgbClr val="FFFFFF"/>
                    </a:gs>
                    <a:gs pos="54000">
                      <a:srgbClr val="000000"/>
                    </a:gs>
                    <a:gs pos="78000">
                      <a:srgbClr val="060606"/>
                    </a:gs>
                    <a:gs pos="100000">
                      <a:srgbClr val="3C3C3C"/>
                    </a:gs>
                  </a:gsLst>
                  <a:lin ang="0" scaled="0"/>
                </a:gra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350" name="Google Shape;350;p12"/>
                <p:cNvSpPr/>
                <p:nvPr/>
              </p:nvSpPr>
              <p:spPr>
                <a:xfrm>
                  <a:off x="2057473" y="1676404"/>
                  <a:ext cx="19050" cy="155575"/>
                </a:xfrm>
                <a:custGeom>
                  <a:avLst/>
                  <a:gdLst/>
                  <a:ahLst/>
                  <a:cxnLst/>
                  <a:rect l="l" t="t" r="r" b="b"/>
                  <a:pathLst>
                    <a:path w="74" h="587" extrusionOk="0">
                      <a:moveTo>
                        <a:pt x="0" y="551"/>
                      </a:moveTo>
                      <a:lnTo>
                        <a:pt x="0" y="38"/>
                      </a:lnTo>
                      <a:lnTo>
                        <a:pt x="1" y="30"/>
                      </a:lnTo>
                      <a:lnTo>
                        <a:pt x="3" y="23"/>
                      </a:lnTo>
                      <a:lnTo>
                        <a:pt x="7" y="16"/>
                      </a:lnTo>
                      <a:lnTo>
                        <a:pt x="11" y="11"/>
                      </a:lnTo>
                      <a:lnTo>
                        <a:pt x="16" y="7"/>
                      </a:lnTo>
                      <a:lnTo>
                        <a:pt x="23" y="3"/>
                      </a:lnTo>
                      <a:lnTo>
                        <a:pt x="30" y="1"/>
                      </a:lnTo>
                      <a:lnTo>
                        <a:pt x="38" y="0"/>
                      </a:lnTo>
                      <a:lnTo>
                        <a:pt x="38" y="0"/>
                      </a:lnTo>
                      <a:lnTo>
                        <a:pt x="44" y="1"/>
                      </a:lnTo>
                      <a:lnTo>
                        <a:pt x="51" y="3"/>
                      </a:lnTo>
                      <a:lnTo>
                        <a:pt x="58" y="7"/>
                      </a:lnTo>
                      <a:lnTo>
                        <a:pt x="63" y="11"/>
                      </a:lnTo>
                      <a:lnTo>
                        <a:pt x="67" y="16"/>
                      </a:lnTo>
                      <a:lnTo>
                        <a:pt x="71" y="23"/>
                      </a:lnTo>
                      <a:lnTo>
                        <a:pt x="73" y="30"/>
                      </a:lnTo>
                      <a:lnTo>
                        <a:pt x="74" y="38"/>
                      </a:lnTo>
                      <a:lnTo>
                        <a:pt x="74" y="551"/>
                      </a:lnTo>
                      <a:lnTo>
                        <a:pt x="73" y="557"/>
                      </a:lnTo>
                      <a:lnTo>
                        <a:pt x="71" y="564"/>
                      </a:lnTo>
                      <a:lnTo>
                        <a:pt x="67" y="571"/>
                      </a:lnTo>
                      <a:lnTo>
                        <a:pt x="63" y="577"/>
                      </a:lnTo>
                      <a:lnTo>
                        <a:pt x="58" y="581"/>
                      </a:lnTo>
                      <a:lnTo>
                        <a:pt x="51" y="585"/>
                      </a:lnTo>
                      <a:lnTo>
                        <a:pt x="44" y="586"/>
                      </a:lnTo>
                      <a:lnTo>
                        <a:pt x="38" y="587"/>
                      </a:lnTo>
                      <a:lnTo>
                        <a:pt x="38" y="587"/>
                      </a:lnTo>
                      <a:lnTo>
                        <a:pt x="30" y="586"/>
                      </a:lnTo>
                      <a:lnTo>
                        <a:pt x="23" y="585"/>
                      </a:lnTo>
                      <a:lnTo>
                        <a:pt x="16" y="581"/>
                      </a:lnTo>
                      <a:lnTo>
                        <a:pt x="11" y="577"/>
                      </a:lnTo>
                      <a:lnTo>
                        <a:pt x="7" y="571"/>
                      </a:lnTo>
                      <a:lnTo>
                        <a:pt x="3" y="564"/>
                      </a:lnTo>
                      <a:lnTo>
                        <a:pt x="1" y="557"/>
                      </a:lnTo>
                      <a:lnTo>
                        <a:pt x="0" y="551"/>
                      </a:lnTo>
                      <a:close/>
                    </a:path>
                  </a:pathLst>
                </a:custGeom>
                <a:gradFill>
                  <a:gsLst>
                    <a:gs pos="0">
                      <a:srgbClr val="FFFFFF"/>
                    </a:gs>
                    <a:gs pos="10000">
                      <a:srgbClr val="FFFFFF"/>
                    </a:gs>
                    <a:gs pos="28744">
                      <a:srgbClr val="FFFFFF"/>
                    </a:gs>
                    <a:gs pos="54000">
                      <a:srgbClr val="000000"/>
                    </a:gs>
                    <a:gs pos="78000">
                      <a:srgbClr val="060606"/>
                    </a:gs>
                    <a:gs pos="100000">
                      <a:srgbClr val="3C3C3C"/>
                    </a:gs>
                  </a:gsLst>
                  <a:lin ang="0" scaled="0"/>
                </a:gra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351" name="Google Shape;351;p12"/>
                <p:cNvSpPr/>
                <p:nvPr/>
              </p:nvSpPr>
              <p:spPr>
                <a:xfrm>
                  <a:off x="2066965" y="822328"/>
                  <a:ext cx="20638" cy="214313"/>
                </a:xfrm>
                <a:prstGeom prst="rect">
                  <a:avLst/>
                </a:prstGeom>
                <a:gradFill>
                  <a:gsLst>
                    <a:gs pos="0">
                      <a:srgbClr val="000000"/>
                    </a:gs>
                    <a:gs pos="13000">
                      <a:srgbClr val="000000"/>
                    </a:gs>
                    <a:gs pos="78000">
                      <a:srgbClr val="000000"/>
                    </a:gs>
                    <a:gs pos="100000">
                      <a:srgbClr val="3C3C3C"/>
                    </a:gs>
                  </a:gsLst>
                  <a:lin ang="16200000" scaled="0"/>
                </a:gra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352" name="Google Shape;352;p12"/>
                <p:cNvSpPr/>
                <p:nvPr/>
              </p:nvSpPr>
              <p:spPr>
                <a:xfrm>
                  <a:off x="2066960" y="1276353"/>
                  <a:ext cx="20638" cy="165101"/>
                </a:xfrm>
                <a:prstGeom prst="rect">
                  <a:avLst/>
                </a:prstGeom>
                <a:gradFill>
                  <a:gsLst>
                    <a:gs pos="0">
                      <a:srgbClr val="000000"/>
                    </a:gs>
                    <a:gs pos="13000">
                      <a:srgbClr val="000000"/>
                    </a:gs>
                    <a:gs pos="78000">
                      <a:srgbClr val="000000"/>
                    </a:gs>
                    <a:gs pos="100000">
                      <a:srgbClr val="3C3C3C"/>
                    </a:gs>
                  </a:gsLst>
                  <a:lin ang="16200000" scaled="0"/>
                </a:gra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353" name="Google Shape;353;p12"/>
                <p:cNvSpPr/>
                <p:nvPr/>
              </p:nvSpPr>
              <p:spPr>
                <a:xfrm>
                  <a:off x="2066925" y="1670049"/>
                  <a:ext cx="20638" cy="166689"/>
                </a:xfrm>
                <a:prstGeom prst="rect">
                  <a:avLst/>
                </a:prstGeom>
                <a:gradFill>
                  <a:gsLst>
                    <a:gs pos="0">
                      <a:srgbClr val="000000"/>
                    </a:gs>
                    <a:gs pos="13000">
                      <a:srgbClr val="000000"/>
                    </a:gs>
                    <a:gs pos="78000">
                      <a:srgbClr val="000000"/>
                    </a:gs>
                    <a:gs pos="100000">
                      <a:srgbClr val="3C3C3C"/>
                    </a:gs>
                  </a:gsLst>
                  <a:lin ang="16200000" scaled="0"/>
                </a:gra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grpSp>
          <p:sp>
            <p:nvSpPr>
              <p:cNvPr id="354" name="Google Shape;354;p12"/>
              <p:cNvSpPr/>
              <p:nvPr/>
            </p:nvSpPr>
            <p:spPr>
              <a:xfrm>
                <a:off x="5154418" y="1466220"/>
                <a:ext cx="1938738" cy="4119988"/>
              </a:xfrm>
              <a:custGeom>
                <a:avLst/>
                <a:gdLst/>
                <a:ahLst/>
                <a:cxnLst/>
                <a:rect l="l" t="t" r="r" b="b"/>
                <a:pathLst>
                  <a:path w="8536" h="18144" extrusionOk="0">
                    <a:moveTo>
                      <a:pt x="1286" y="0"/>
                    </a:moveTo>
                    <a:lnTo>
                      <a:pt x="7249" y="0"/>
                    </a:lnTo>
                    <a:lnTo>
                      <a:pt x="7316" y="1"/>
                    </a:lnTo>
                    <a:lnTo>
                      <a:pt x="7381" y="5"/>
                    </a:lnTo>
                    <a:lnTo>
                      <a:pt x="7446" y="15"/>
                    </a:lnTo>
                    <a:lnTo>
                      <a:pt x="7508" y="26"/>
                    </a:lnTo>
                    <a:lnTo>
                      <a:pt x="7570" y="40"/>
                    </a:lnTo>
                    <a:lnTo>
                      <a:pt x="7632" y="58"/>
                    </a:lnTo>
                    <a:lnTo>
                      <a:pt x="7691" y="77"/>
                    </a:lnTo>
                    <a:lnTo>
                      <a:pt x="7749" y="101"/>
                    </a:lnTo>
                    <a:lnTo>
                      <a:pt x="7806" y="126"/>
                    </a:lnTo>
                    <a:lnTo>
                      <a:pt x="7862" y="155"/>
                    </a:lnTo>
                    <a:lnTo>
                      <a:pt x="7916" y="186"/>
                    </a:lnTo>
                    <a:lnTo>
                      <a:pt x="7968" y="220"/>
                    </a:lnTo>
                    <a:lnTo>
                      <a:pt x="8018" y="255"/>
                    </a:lnTo>
                    <a:lnTo>
                      <a:pt x="8067" y="294"/>
                    </a:lnTo>
                    <a:lnTo>
                      <a:pt x="8114" y="334"/>
                    </a:lnTo>
                    <a:lnTo>
                      <a:pt x="8158" y="377"/>
                    </a:lnTo>
                    <a:lnTo>
                      <a:pt x="8201" y="422"/>
                    </a:lnTo>
                    <a:lnTo>
                      <a:pt x="8242" y="468"/>
                    </a:lnTo>
                    <a:lnTo>
                      <a:pt x="8279" y="517"/>
                    </a:lnTo>
                    <a:lnTo>
                      <a:pt x="8316" y="567"/>
                    </a:lnTo>
                    <a:lnTo>
                      <a:pt x="8349" y="620"/>
                    </a:lnTo>
                    <a:lnTo>
                      <a:pt x="8380" y="674"/>
                    </a:lnTo>
                    <a:lnTo>
                      <a:pt x="8408" y="728"/>
                    </a:lnTo>
                    <a:lnTo>
                      <a:pt x="8434" y="785"/>
                    </a:lnTo>
                    <a:lnTo>
                      <a:pt x="8457" y="845"/>
                    </a:lnTo>
                    <a:lnTo>
                      <a:pt x="8478" y="904"/>
                    </a:lnTo>
                    <a:lnTo>
                      <a:pt x="8495" y="964"/>
                    </a:lnTo>
                    <a:lnTo>
                      <a:pt x="8510" y="1027"/>
                    </a:lnTo>
                    <a:lnTo>
                      <a:pt x="8521" y="1090"/>
                    </a:lnTo>
                    <a:lnTo>
                      <a:pt x="8529" y="1153"/>
                    </a:lnTo>
                    <a:lnTo>
                      <a:pt x="8535" y="1218"/>
                    </a:lnTo>
                    <a:lnTo>
                      <a:pt x="8536" y="1285"/>
                    </a:lnTo>
                    <a:lnTo>
                      <a:pt x="8536" y="16858"/>
                    </a:lnTo>
                    <a:lnTo>
                      <a:pt x="8535" y="16924"/>
                    </a:lnTo>
                    <a:lnTo>
                      <a:pt x="8529" y="16989"/>
                    </a:lnTo>
                    <a:lnTo>
                      <a:pt x="8521" y="17054"/>
                    </a:lnTo>
                    <a:lnTo>
                      <a:pt x="8510" y="17117"/>
                    </a:lnTo>
                    <a:lnTo>
                      <a:pt x="8495" y="17178"/>
                    </a:lnTo>
                    <a:lnTo>
                      <a:pt x="8478" y="17240"/>
                    </a:lnTo>
                    <a:lnTo>
                      <a:pt x="8457" y="17299"/>
                    </a:lnTo>
                    <a:lnTo>
                      <a:pt x="8434" y="17357"/>
                    </a:lnTo>
                    <a:lnTo>
                      <a:pt x="8408" y="17414"/>
                    </a:lnTo>
                    <a:lnTo>
                      <a:pt x="8380" y="17470"/>
                    </a:lnTo>
                    <a:lnTo>
                      <a:pt x="8349" y="17524"/>
                    </a:lnTo>
                    <a:lnTo>
                      <a:pt x="8316" y="17576"/>
                    </a:lnTo>
                    <a:lnTo>
                      <a:pt x="8279" y="17626"/>
                    </a:lnTo>
                    <a:lnTo>
                      <a:pt x="8242" y="17675"/>
                    </a:lnTo>
                    <a:lnTo>
                      <a:pt x="8201" y="17722"/>
                    </a:lnTo>
                    <a:lnTo>
                      <a:pt x="8158" y="17767"/>
                    </a:lnTo>
                    <a:lnTo>
                      <a:pt x="8114" y="17809"/>
                    </a:lnTo>
                    <a:lnTo>
                      <a:pt x="8067" y="17850"/>
                    </a:lnTo>
                    <a:lnTo>
                      <a:pt x="8018" y="17888"/>
                    </a:lnTo>
                    <a:lnTo>
                      <a:pt x="7968" y="17924"/>
                    </a:lnTo>
                    <a:lnTo>
                      <a:pt x="7916" y="17957"/>
                    </a:lnTo>
                    <a:lnTo>
                      <a:pt x="7862" y="17988"/>
                    </a:lnTo>
                    <a:lnTo>
                      <a:pt x="7806" y="18016"/>
                    </a:lnTo>
                    <a:lnTo>
                      <a:pt x="7749" y="18043"/>
                    </a:lnTo>
                    <a:lnTo>
                      <a:pt x="7691" y="18065"/>
                    </a:lnTo>
                    <a:lnTo>
                      <a:pt x="7632" y="18086"/>
                    </a:lnTo>
                    <a:lnTo>
                      <a:pt x="7570" y="18103"/>
                    </a:lnTo>
                    <a:lnTo>
                      <a:pt x="7508" y="18118"/>
                    </a:lnTo>
                    <a:lnTo>
                      <a:pt x="7446" y="18129"/>
                    </a:lnTo>
                    <a:lnTo>
                      <a:pt x="7381" y="18137"/>
                    </a:lnTo>
                    <a:lnTo>
                      <a:pt x="7316" y="18143"/>
                    </a:lnTo>
                    <a:lnTo>
                      <a:pt x="7249" y="18144"/>
                    </a:lnTo>
                    <a:lnTo>
                      <a:pt x="1286" y="18144"/>
                    </a:lnTo>
                    <a:lnTo>
                      <a:pt x="1220" y="18143"/>
                    </a:lnTo>
                    <a:lnTo>
                      <a:pt x="1155" y="18137"/>
                    </a:lnTo>
                    <a:lnTo>
                      <a:pt x="1091" y="18129"/>
                    </a:lnTo>
                    <a:lnTo>
                      <a:pt x="1027" y="18118"/>
                    </a:lnTo>
                    <a:lnTo>
                      <a:pt x="966" y="18103"/>
                    </a:lnTo>
                    <a:lnTo>
                      <a:pt x="904" y="18086"/>
                    </a:lnTo>
                    <a:lnTo>
                      <a:pt x="845" y="18065"/>
                    </a:lnTo>
                    <a:lnTo>
                      <a:pt x="787" y="18043"/>
                    </a:lnTo>
                    <a:lnTo>
                      <a:pt x="730" y="18016"/>
                    </a:lnTo>
                    <a:lnTo>
                      <a:pt x="674" y="17988"/>
                    </a:lnTo>
                    <a:lnTo>
                      <a:pt x="620" y="17957"/>
                    </a:lnTo>
                    <a:lnTo>
                      <a:pt x="569" y="17924"/>
                    </a:lnTo>
                    <a:lnTo>
                      <a:pt x="518" y="17888"/>
                    </a:lnTo>
                    <a:lnTo>
                      <a:pt x="470" y="17850"/>
                    </a:lnTo>
                    <a:lnTo>
                      <a:pt x="423" y="17809"/>
                    </a:lnTo>
                    <a:lnTo>
                      <a:pt x="377" y="17767"/>
                    </a:lnTo>
                    <a:lnTo>
                      <a:pt x="335" y="17722"/>
                    </a:lnTo>
                    <a:lnTo>
                      <a:pt x="295" y="17675"/>
                    </a:lnTo>
                    <a:lnTo>
                      <a:pt x="256" y="17626"/>
                    </a:lnTo>
                    <a:lnTo>
                      <a:pt x="221" y="17576"/>
                    </a:lnTo>
                    <a:lnTo>
                      <a:pt x="187" y="17524"/>
                    </a:lnTo>
                    <a:lnTo>
                      <a:pt x="156" y="17470"/>
                    </a:lnTo>
                    <a:lnTo>
                      <a:pt x="128" y="17414"/>
                    </a:lnTo>
                    <a:lnTo>
                      <a:pt x="101" y="17357"/>
                    </a:lnTo>
                    <a:lnTo>
                      <a:pt x="78" y="17299"/>
                    </a:lnTo>
                    <a:lnTo>
                      <a:pt x="58" y="17240"/>
                    </a:lnTo>
                    <a:lnTo>
                      <a:pt x="41" y="17178"/>
                    </a:lnTo>
                    <a:lnTo>
                      <a:pt x="26" y="17117"/>
                    </a:lnTo>
                    <a:lnTo>
                      <a:pt x="15" y="17054"/>
                    </a:lnTo>
                    <a:lnTo>
                      <a:pt x="7" y="16989"/>
                    </a:lnTo>
                    <a:lnTo>
                      <a:pt x="2" y="16924"/>
                    </a:lnTo>
                    <a:lnTo>
                      <a:pt x="0" y="16858"/>
                    </a:lnTo>
                    <a:lnTo>
                      <a:pt x="0" y="1285"/>
                    </a:lnTo>
                    <a:lnTo>
                      <a:pt x="2" y="1218"/>
                    </a:lnTo>
                    <a:lnTo>
                      <a:pt x="7" y="1153"/>
                    </a:lnTo>
                    <a:lnTo>
                      <a:pt x="15" y="1090"/>
                    </a:lnTo>
                    <a:lnTo>
                      <a:pt x="26" y="1027"/>
                    </a:lnTo>
                    <a:lnTo>
                      <a:pt x="41" y="964"/>
                    </a:lnTo>
                    <a:lnTo>
                      <a:pt x="58" y="904"/>
                    </a:lnTo>
                    <a:lnTo>
                      <a:pt x="78" y="845"/>
                    </a:lnTo>
                    <a:lnTo>
                      <a:pt x="101" y="785"/>
                    </a:lnTo>
                    <a:lnTo>
                      <a:pt x="128" y="728"/>
                    </a:lnTo>
                    <a:lnTo>
                      <a:pt x="156" y="674"/>
                    </a:lnTo>
                    <a:lnTo>
                      <a:pt x="187" y="620"/>
                    </a:lnTo>
                    <a:lnTo>
                      <a:pt x="221" y="567"/>
                    </a:lnTo>
                    <a:lnTo>
                      <a:pt x="256" y="517"/>
                    </a:lnTo>
                    <a:lnTo>
                      <a:pt x="295" y="468"/>
                    </a:lnTo>
                    <a:lnTo>
                      <a:pt x="335" y="422"/>
                    </a:lnTo>
                    <a:lnTo>
                      <a:pt x="377" y="377"/>
                    </a:lnTo>
                    <a:lnTo>
                      <a:pt x="423" y="334"/>
                    </a:lnTo>
                    <a:lnTo>
                      <a:pt x="470" y="294"/>
                    </a:lnTo>
                    <a:lnTo>
                      <a:pt x="518" y="255"/>
                    </a:lnTo>
                    <a:lnTo>
                      <a:pt x="569" y="220"/>
                    </a:lnTo>
                    <a:lnTo>
                      <a:pt x="620" y="186"/>
                    </a:lnTo>
                    <a:lnTo>
                      <a:pt x="674" y="155"/>
                    </a:lnTo>
                    <a:lnTo>
                      <a:pt x="730" y="126"/>
                    </a:lnTo>
                    <a:lnTo>
                      <a:pt x="787" y="101"/>
                    </a:lnTo>
                    <a:lnTo>
                      <a:pt x="845" y="77"/>
                    </a:lnTo>
                    <a:lnTo>
                      <a:pt x="904" y="58"/>
                    </a:lnTo>
                    <a:lnTo>
                      <a:pt x="966" y="40"/>
                    </a:lnTo>
                    <a:lnTo>
                      <a:pt x="1027" y="26"/>
                    </a:lnTo>
                    <a:lnTo>
                      <a:pt x="1091" y="15"/>
                    </a:lnTo>
                    <a:lnTo>
                      <a:pt x="1155" y="5"/>
                    </a:lnTo>
                    <a:lnTo>
                      <a:pt x="1220" y="1"/>
                    </a:lnTo>
                    <a:lnTo>
                      <a:pt x="1286"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355" name="Google Shape;355;p12"/>
              <p:cNvSpPr/>
              <p:nvPr/>
            </p:nvSpPr>
            <p:spPr>
              <a:xfrm>
                <a:off x="5173492" y="1485294"/>
                <a:ext cx="1900590" cy="4081840"/>
              </a:xfrm>
              <a:custGeom>
                <a:avLst/>
                <a:gdLst/>
                <a:ahLst/>
                <a:cxnLst/>
                <a:rect l="l" t="t" r="r" b="b"/>
                <a:pathLst>
                  <a:path w="8370" h="17971" extrusionOk="0">
                    <a:moveTo>
                      <a:pt x="1186" y="0"/>
                    </a:moveTo>
                    <a:lnTo>
                      <a:pt x="7184" y="0"/>
                    </a:lnTo>
                    <a:lnTo>
                      <a:pt x="7245" y="2"/>
                    </a:lnTo>
                    <a:lnTo>
                      <a:pt x="7304" y="6"/>
                    </a:lnTo>
                    <a:lnTo>
                      <a:pt x="7364" y="14"/>
                    </a:lnTo>
                    <a:lnTo>
                      <a:pt x="7422" y="24"/>
                    </a:lnTo>
                    <a:lnTo>
                      <a:pt x="7480" y="37"/>
                    </a:lnTo>
                    <a:lnTo>
                      <a:pt x="7536" y="53"/>
                    </a:lnTo>
                    <a:lnTo>
                      <a:pt x="7591" y="72"/>
                    </a:lnTo>
                    <a:lnTo>
                      <a:pt x="7644" y="94"/>
                    </a:lnTo>
                    <a:lnTo>
                      <a:pt x="7697" y="117"/>
                    </a:lnTo>
                    <a:lnTo>
                      <a:pt x="7748" y="143"/>
                    </a:lnTo>
                    <a:lnTo>
                      <a:pt x="7798" y="173"/>
                    </a:lnTo>
                    <a:lnTo>
                      <a:pt x="7846" y="203"/>
                    </a:lnTo>
                    <a:lnTo>
                      <a:pt x="7892" y="236"/>
                    </a:lnTo>
                    <a:lnTo>
                      <a:pt x="7937" y="272"/>
                    </a:lnTo>
                    <a:lnTo>
                      <a:pt x="7981" y="308"/>
                    </a:lnTo>
                    <a:lnTo>
                      <a:pt x="8022" y="348"/>
                    </a:lnTo>
                    <a:lnTo>
                      <a:pt x="8061" y="389"/>
                    </a:lnTo>
                    <a:lnTo>
                      <a:pt x="8098" y="432"/>
                    </a:lnTo>
                    <a:lnTo>
                      <a:pt x="8134" y="477"/>
                    </a:lnTo>
                    <a:lnTo>
                      <a:pt x="8167" y="524"/>
                    </a:lnTo>
                    <a:lnTo>
                      <a:pt x="8198" y="572"/>
                    </a:lnTo>
                    <a:lnTo>
                      <a:pt x="8226" y="622"/>
                    </a:lnTo>
                    <a:lnTo>
                      <a:pt x="8252" y="673"/>
                    </a:lnTo>
                    <a:lnTo>
                      <a:pt x="8276" y="725"/>
                    </a:lnTo>
                    <a:lnTo>
                      <a:pt x="8298" y="779"/>
                    </a:lnTo>
                    <a:lnTo>
                      <a:pt x="8316" y="834"/>
                    </a:lnTo>
                    <a:lnTo>
                      <a:pt x="8332" y="890"/>
                    </a:lnTo>
                    <a:lnTo>
                      <a:pt x="8346" y="947"/>
                    </a:lnTo>
                    <a:lnTo>
                      <a:pt x="8356" y="1005"/>
                    </a:lnTo>
                    <a:lnTo>
                      <a:pt x="8364" y="1064"/>
                    </a:lnTo>
                    <a:lnTo>
                      <a:pt x="8369" y="1124"/>
                    </a:lnTo>
                    <a:lnTo>
                      <a:pt x="8370" y="1185"/>
                    </a:lnTo>
                    <a:lnTo>
                      <a:pt x="8370" y="16786"/>
                    </a:lnTo>
                    <a:lnTo>
                      <a:pt x="8369" y="16847"/>
                    </a:lnTo>
                    <a:lnTo>
                      <a:pt x="8364" y="16907"/>
                    </a:lnTo>
                    <a:lnTo>
                      <a:pt x="8356" y="16966"/>
                    </a:lnTo>
                    <a:lnTo>
                      <a:pt x="8346" y="17024"/>
                    </a:lnTo>
                    <a:lnTo>
                      <a:pt x="8332" y="17081"/>
                    </a:lnTo>
                    <a:lnTo>
                      <a:pt x="8316" y="17138"/>
                    </a:lnTo>
                    <a:lnTo>
                      <a:pt x="8298" y="17193"/>
                    </a:lnTo>
                    <a:lnTo>
                      <a:pt x="8276" y="17246"/>
                    </a:lnTo>
                    <a:lnTo>
                      <a:pt x="8252" y="17299"/>
                    </a:lnTo>
                    <a:lnTo>
                      <a:pt x="8226" y="17350"/>
                    </a:lnTo>
                    <a:lnTo>
                      <a:pt x="8198" y="17399"/>
                    </a:lnTo>
                    <a:lnTo>
                      <a:pt x="8167" y="17448"/>
                    </a:lnTo>
                    <a:lnTo>
                      <a:pt x="8134" y="17494"/>
                    </a:lnTo>
                    <a:lnTo>
                      <a:pt x="8098" y="17539"/>
                    </a:lnTo>
                    <a:lnTo>
                      <a:pt x="8061" y="17583"/>
                    </a:lnTo>
                    <a:lnTo>
                      <a:pt x="8022" y="17624"/>
                    </a:lnTo>
                    <a:lnTo>
                      <a:pt x="7981" y="17662"/>
                    </a:lnTo>
                    <a:lnTo>
                      <a:pt x="7937" y="17700"/>
                    </a:lnTo>
                    <a:lnTo>
                      <a:pt x="7892" y="17735"/>
                    </a:lnTo>
                    <a:lnTo>
                      <a:pt x="7846" y="17768"/>
                    </a:lnTo>
                    <a:lnTo>
                      <a:pt x="7798" y="17799"/>
                    </a:lnTo>
                    <a:lnTo>
                      <a:pt x="7748" y="17828"/>
                    </a:lnTo>
                    <a:lnTo>
                      <a:pt x="7697" y="17854"/>
                    </a:lnTo>
                    <a:lnTo>
                      <a:pt x="7644" y="17878"/>
                    </a:lnTo>
                    <a:lnTo>
                      <a:pt x="7591" y="17900"/>
                    </a:lnTo>
                    <a:lnTo>
                      <a:pt x="7536" y="17918"/>
                    </a:lnTo>
                    <a:lnTo>
                      <a:pt x="7480" y="17934"/>
                    </a:lnTo>
                    <a:lnTo>
                      <a:pt x="7422" y="17947"/>
                    </a:lnTo>
                    <a:lnTo>
                      <a:pt x="7364" y="17958"/>
                    </a:lnTo>
                    <a:lnTo>
                      <a:pt x="7304" y="17966"/>
                    </a:lnTo>
                    <a:lnTo>
                      <a:pt x="7245" y="17970"/>
                    </a:lnTo>
                    <a:lnTo>
                      <a:pt x="7184" y="17971"/>
                    </a:lnTo>
                    <a:lnTo>
                      <a:pt x="1186" y="17971"/>
                    </a:lnTo>
                    <a:lnTo>
                      <a:pt x="1125" y="17970"/>
                    </a:lnTo>
                    <a:lnTo>
                      <a:pt x="1065" y="17966"/>
                    </a:lnTo>
                    <a:lnTo>
                      <a:pt x="1006" y="17958"/>
                    </a:lnTo>
                    <a:lnTo>
                      <a:pt x="948" y="17947"/>
                    </a:lnTo>
                    <a:lnTo>
                      <a:pt x="891" y="17934"/>
                    </a:lnTo>
                    <a:lnTo>
                      <a:pt x="835" y="17918"/>
                    </a:lnTo>
                    <a:lnTo>
                      <a:pt x="779" y="17900"/>
                    </a:lnTo>
                    <a:lnTo>
                      <a:pt x="725" y="17878"/>
                    </a:lnTo>
                    <a:lnTo>
                      <a:pt x="673" y="17854"/>
                    </a:lnTo>
                    <a:lnTo>
                      <a:pt x="622" y="17828"/>
                    </a:lnTo>
                    <a:lnTo>
                      <a:pt x="573" y="17799"/>
                    </a:lnTo>
                    <a:lnTo>
                      <a:pt x="525" y="17768"/>
                    </a:lnTo>
                    <a:lnTo>
                      <a:pt x="478" y="17735"/>
                    </a:lnTo>
                    <a:lnTo>
                      <a:pt x="432" y="17700"/>
                    </a:lnTo>
                    <a:lnTo>
                      <a:pt x="390" y="17662"/>
                    </a:lnTo>
                    <a:lnTo>
                      <a:pt x="349" y="17624"/>
                    </a:lnTo>
                    <a:lnTo>
                      <a:pt x="309" y="17583"/>
                    </a:lnTo>
                    <a:lnTo>
                      <a:pt x="272" y="17539"/>
                    </a:lnTo>
                    <a:lnTo>
                      <a:pt x="236" y="17494"/>
                    </a:lnTo>
                    <a:lnTo>
                      <a:pt x="203" y="17448"/>
                    </a:lnTo>
                    <a:lnTo>
                      <a:pt x="172" y="17399"/>
                    </a:lnTo>
                    <a:lnTo>
                      <a:pt x="144" y="17350"/>
                    </a:lnTo>
                    <a:lnTo>
                      <a:pt x="118" y="17299"/>
                    </a:lnTo>
                    <a:lnTo>
                      <a:pt x="94" y="17246"/>
                    </a:lnTo>
                    <a:lnTo>
                      <a:pt x="73" y="17193"/>
                    </a:lnTo>
                    <a:lnTo>
                      <a:pt x="54" y="17138"/>
                    </a:lnTo>
                    <a:lnTo>
                      <a:pt x="38" y="17081"/>
                    </a:lnTo>
                    <a:lnTo>
                      <a:pt x="24" y="17024"/>
                    </a:lnTo>
                    <a:lnTo>
                      <a:pt x="14" y="16966"/>
                    </a:lnTo>
                    <a:lnTo>
                      <a:pt x="7" y="16907"/>
                    </a:lnTo>
                    <a:lnTo>
                      <a:pt x="2" y="16847"/>
                    </a:lnTo>
                    <a:lnTo>
                      <a:pt x="0" y="16786"/>
                    </a:lnTo>
                    <a:lnTo>
                      <a:pt x="0" y="1185"/>
                    </a:lnTo>
                    <a:lnTo>
                      <a:pt x="2" y="1124"/>
                    </a:lnTo>
                    <a:lnTo>
                      <a:pt x="7" y="1064"/>
                    </a:lnTo>
                    <a:lnTo>
                      <a:pt x="14" y="1005"/>
                    </a:lnTo>
                    <a:lnTo>
                      <a:pt x="24" y="947"/>
                    </a:lnTo>
                    <a:lnTo>
                      <a:pt x="38" y="890"/>
                    </a:lnTo>
                    <a:lnTo>
                      <a:pt x="54" y="834"/>
                    </a:lnTo>
                    <a:lnTo>
                      <a:pt x="73" y="779"/>
                    </a:lnTo>
                    <a:lnTo>
                      <a:pt x="94" y="725"/>
                    </a:lnTo>
                    <a:lnTo>
                      <a:pt x="118" y="673"/>
                    </a:lnTo>
                    <a:lnTo>
                      <a:pt x="144" y="622"/>
                    </a:lnTo>
                    <a:lnTo>
                      <a:pt x="172" y="572"/>
                    </a:lnTo>
                    <a:lnTo>
                      <a:pt x="203" y="524"/>
                    </a:lnTo>
                    <a:lnTo>
                      <a:pt x="236" y="477"/>
                    </a:lnTo>
                    <a:lnTo>
                      <a:pt x="272" y="432"/>
                    </a:lnTo>
                    <a:lnTo>
                      <a:pt x="309" y="389"/>
                    </a:lnTo>
                    <a:lnTo>
                      <a:pt x="349" y="348"/>
                    </a:lnTo>
                    <a:lnTo>
                      <a:pt x="390" y="308"/>
                    </a:lnTo>
                    <a:lnTo>
                      <a:pt x="432" y="272"/>
                    </a:lnTo>
                    <a:lnTo>
                      <a:pt x="478" y="236"/>
                    </a:lnTo>
                    <a:lnTo>
                      <a:pt x="525" y="203"/>
                    </a:lnTo>
                    <a:lnTo>
                      <a:pt x="573" y="173"/>
                    </a:lnTo>
                    <a:lnTo>
                      <a:pt x="622" y="143"/>
                    </a:lnTo>
                    <a:lnTo>
                      <a:pt x="673" y="117"/>
                    </a:lnTo>
                    <a:lnTo>
                      <a:pt x="725" y="94"/>
                    </a:lnTo>
                    <a:lnTo>
                      <a:pt x="779" y="72"/>
                    </a:lnTo>
                    <a:lnTo>
                      <a:pt x="835" y="53"/>
                    </a:lnTo>
                    <a:lnTo>
                      <a:pt x="891" y="37"/>
                    </a:lnTo>
                    <a:lnTo>
                      <a:pt x="948" y="24"/>
                    </a:lnTo>
                    <a:lnTo>
                      <a:pt x="1006" y="14"/>
                    </a:lnTo>
                    <a:lnTo>
                      <a:pt x="1065" y="6"/>
                    </a:lnTo>
                    <a:lnTo>
                      <a:pt x="1125" y="2"/>
                    </a:lnTo>
                    <a:lnTo>
                      <a:pt x="1186" y="0"/>
                    </a:lnTo>
                    <a:close/>
                  </a:path>
                </a:pathLst>
              </a:custGeom>
              <a:solidFill>
                <a:srgbClr val="686A7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356" name="Google Shape;356;p12"/>
              <p:cNvSpPr/>
              <p:nvPr/>
            </p:nvSpPr>
            <p:spPr>
              <a:xfrm>
                <a:off x="5184391" y="1497556"/>
                <a:ext cx="1880153" cy="4057316"/>
              </a:xfrm>
              <a:custGeom>
                <a:avLst/>
                <a:gdLst/>
                <a:ahLst/>
                <a:cxnLst/>
                <a:rect l="l" t="t" r="r" b="b"/>
                <a:pathLst>
                  <a:path w="8280" h="17873" extrusionOk="0">
                    <a:moveTo>
                      <a:pt x="1146" y="0"/>
                    </a:moveTo>
                    <a:lnTo>
                      <a:pt x="7134" y="0"/>
                    </a:lnTo>
                    <a:lnTo>
                      <a:pt x="7193" y="2"/>
                    </a:lnTo>
                    <a:lnTo>
                      <a:pt x="7250" y="6"/>
                    </a:lnTo>
                    <a:lnTo>
                      <a:pt x="7308" y="14"/>
                    </a:lnTo>
                    <a:lnTo>
                      <a:pt x="7364" y="23"/>
                    </a:lnTo>
                    <a:lnTo>
                      <a:pt x="7420" y="37"/>
                    </a:lnTo>
                    <a:lnTo>
                      <a:pt x="7474" y="52"/>
                    </a:lnTo>
                    <a:lnTo>
                      <a:pt x="7527" y="70"/>
                    </a:lnTo>
                    <a:lnTo>
                      <a:pt x="7579" y="90"/>
                    </a:lnTo>
                    <a:lnTo>
                      <a:pt x="7630" y="113"/>
                    </a:lnTo>
                    <a:lnTo>
                      <a:pt x="7679" y="140"/>
                    </a:lnTo>
                    <a:lnTo>
                      <a:pt x="7727" y="167"/>
                    </a:lnTo>
                    <a:lnTo>
                      <a:pt x="7774" y="197"/>
                    </a:lnTo>
                    <a:lnTo>
                      <a:pt x="7819" y="228"/>
                    </a:lnTo>
                    <a:lnTo>
                      <a:pt x="7863" y="263"/>
                    </a:lnTo>
                    <a:lnTo>
                      <a:pt x="7904" y="299"/>
                    </a:lnTo>
                    <a:lnTo>
                      <a:pt x="7944" y="337"/>
                    </a:lnTo>
                    <a:lnTo>
                      <a:pt x="7981" y="377"/>
                    </a:lnTo>
                    <a:lnTo>
                      <a:pt x="8018" y="419"/>
                    </a:lnTo>
                    <a:lnTo>
                      <a:pt x="8052" y="462"/>
                    </a:lnTo>
                    <a:lnTo>
                      <a:pt x="8084" y="507"/>
                    </a:lnTo>
                    <a:lnTo>
                      <a:pt x="8114" y="553"/>
                    </a:lnTo>
                    <a:lnTo>
                      <a:pt x="8142" y="601"/>
                    </a:lnTo>
                    <a:lnTo>
                      <a:pt x="8167" y="650"/>
                    </a:lnTo>
                    <a:lnTo>
                      <a:pt x="8190" y="702"/>
                    </a:lnTo>
                    <a:lnTo>
                      <a:pt x="8211" y="754"/>
                    </a:lnTo>
                    <a:lnTo>
                      <a:pt x="8229" y="806"/>
                    </a:lnTo>
                    <a:lnTo>
                      <a:pt x="8245" y="861"/>
                    </a:lnTo>
                    <a:lnTo>
                      <a:pt x="8257" y="916"/>
                    </a:lnTo>
                    <a:lnTo>
                      <a:pt x="8268" y="973"/>
                    </a:lnTo>
                    <a:lnTo>
                      <a:pt x="8275" y="1030"/>
                    </a:lnTo>
                    <a:lnTo>
                      <a:pt x="8279" y="1088"/>
                    </a:lnTo>
                    <a:lnTo>
                      <a:pt x="8280" y="1146"/>
                    </a:lnTo>
                    <a:lnTo>
                      <a:pt x="8280" y="16727"/>
                    </a:lnTo>
                    <a:lnTo>
                      <a:pt x="8279" y="16786"/>
                    </a:lnTo>
                    <a:lnTo>
                      <a:pt x="8275" y="16844"/>
                    </a:lnTo>
                    <a:lnTo>
                      <a:pt x="8268" y="16901"/>
                    </a:lnTo>
                    <a:lnTo>
                      <a:pt x="8257" y="16957"/>
                    </a:lnTo>
                    <a:lnTo>
                      <a:pt x="8245" y="17013"/>
                    </a:lnTo>
                    <a:lnTo>
                      <a:pt x="8229" y="17066"/>
                    </a:lnTo>
                    <a:lnTo>
                      <a:pt x="8211" y="17120"/>
                    </a:lnTo>
                    <a:lnTo>
                      <a:pt x="8190" y="17172"/>
                    </a:lnTo>
                    <a:lnTo>
                      <a:pt x="8167" y="17222"/>
                    </a:lnTo>
                    <a:lnTo>
                      <a:pt x="8142" y="17273"/>
                    </a:lnTo>
                    <a:lnTo>
                      <a:pt x="8114" y="17320"/>
                    </a:lnTo>
                    <a:lnTo>
                      <a:pt x="8084" y="17366"/>
                    </a:lnTo>
                    <a:lnTo>
                      <a:pt x="8052" y="17412"/>
                    </a:lnTo>
                    <a:lnTo>
                      <a:pt x="8018" y="17455"/>
                    </a:lnTo>
                    <a:lnTo>
                      <a:pt x="7981" y="17496"/>
                    </a:lnTo>
                    <a:lnTo>
                      <a:pt x="7944" y="17536"/>
                    </a:lnTo>
                    <a:lnTo>
                      <a:pt x="7904" y="17575"/>
                    </a:lnTo>
                    <a:lnTo>
                      <a:pt x="7863" y="17610"/>
                    </a:lnTo>
                    <a:lnTo>
                      <a:pt x="7819" y="17644"/>
                    </a:lnTo>
                    <a:lnTo>
                      <a:pt x="7774" y="17676"/>
                    </a:lnTo>
                    <a:lnTo>
                      <a:pt x="7727" y="17707"/>
                    </a:lnTo>
                    <a:lnTo>
                      <a:pt x="7679" y="17734"/>
                    </a:lnTo>
                    <a:lnTo>
                      <a:pt x="7630" y="17759"/>
                    </a:lnTo>
                    <a:lnTo>
                      <a:pt x="7579" y="17782"/>
                    </a:lnTo>
                    <a:lnTo>
                      <a:pt x="7527" y="17803"/>
                    </a:lnTo>
                    <a:lnTo>
                      <a:pt x="7474" y="17821"/>
                    </a:lnTo>
                    <a:lnTo>
                      <a:pt x="7420" y="17837"/>
                    </a:lnTo>
                    <a:lnTo>
                      <a:pt x="7364" y="17849"/>
                    </a:lnTo>
                    <a:lnTo>
                      <a:pt x="7308" y="17860"/>
                    </a:lnTo>
                    <a:lnTo>
                      <a:pt x="7250" y="17868"/>
                    </a:lnTo>
                    <a:lnTo>
                      <a:pt x="7193" y="17871"/>
                    </a:lnTo>
                    <a:lnTo>
                      <a:pt x="7134" y="17873"/>
                    </a:lnTo>
                    <a:lnTo>
                      <a:pt x="1146" y="17873"/>
                    </a:lnTo>
                    <a:lnTo>
                      <a:pt x="1088" y="17871"/>
                    </a:lnTo>
                    <a:lnTo>
                      <a:pt x="1029" y="17868"/>
                    </a:lnTo>
                    <a:lnTo>
                      <a:pt x="972" y="17860"/>
                    </a:lnTo>
                    <a:lnTo>
                      <a:pt x="915" y="17849"/>
                    </a:lnTo>
                    <a:lnTo>
                      <a:pt x="861" y="17837"/>
                    </a:lnTo>
                    <a:lnTo>
                      <a:pt x="806" y="17821"/>
                    </a:lnTo>
                    <a:lnTo>
                      <a:pt x="752" y="17803"/>
                    </a:lnTo>
                    <a:lnTo>
                      <a:pt x="701" y="17782"/>
                    </a:lnTo>
                    <a:lnTo>
                      <a:pt x="650" y="17759"/>
                    </a:lnTo>
                    <a:lnTo>
                      <a:pt x="601" y="17734"/>
                    </a:lnTo>
                    <a:lnTo>
                      <a:pt x="553" y="17707"/>
                    </a:lnTo>
                    <a:lnTo>
                      <a:pt x="506" y="17676"/>
                    </a:lnTo>
                    <a:lnTo>
                      <a:pt x="461" y="17644"/>
                    </a:lnTo>
                    <a:lnTo>
                      <a:pt x="418" y="17610"/>
                    </a:lnTo>
                    <a:lnTo>
                      <a:pt x="376" y="17575"/>
                    </a:lnTo>
                    <a:lnTo>
                      <a:pt x="336" y="17536"/>
                    </a:lnTo>
                    <a:lnTo>
                      <a:pt x="298" y="17496"/>
                    </a:lnTo>
                    <a:lnTo>
                      <a:pt x="262" y="17455"/>
                    </a:lnTo>
                    <a:lnTo>
                      <a:pt x="228" y="17412"/>
                    </a:lnTo>
                    <a:lnTo>
                      <a:pt x="196" y="17366"/>
                    </a:lnTo>
                    <a:lnTo>
                      <a:pt x="166" y="17320"/>
                    </a:lnTo>
                    <a:lnTo>
                      <a:pt x="139" y="17273"/>
                    </a:lnTo>
                    <a:lnTo>
                      <a:pt x="112" y="17222"/>
                    </a:lnTo>
                    <a:lnTo>
                      <a:pt x="90" y="17172"/>
                    </a:lnTo>
                    <a:lnTo>
                      <a:pt x="69" y="17120"/>
                    </a:lnTo>
                    <a:lnTo>
                      <a:pt x="51" y="17066"/>
                    </a:lnTo>
                    <a:lnTo>
                      <a:pt x="36" y="17013"/>
                    </a:lnTo>
                    <a:lnTo>
                      <a:pt x="22" y="16957"/>
                    </a:lnTo>
                    <a:lnTo>
                      <a:pt x="13" y="16901"/>
                    </a:lnTo>
                    <a:lnTo>
                      <a:pt x="5" y="16844"/>
                    </a:lnTo>
                    <a:lnTo>
                      <a:pt x="1" y="16786"/>
                    </a:lnTo>
                    <a:lnTo>
                      <a:pt x="0" y="16727"/>
                    </a:lnTo>
                    <a:lnTo>
                      <a:pt x="0" y="1146"/>
                    </a:lnTo>
                    <a:lnTo>
                      <a:pt x="1" y="1088"/>
                    </a:lnTo>
                    <a:lnTo>
                      <a:pt x="5" y="1030"/>
                    </a:lnTo>
                    <a:lnTo>
                      <a:pt x="13" y="973"/>
                    </a:lnTo>
                    <a:lnTo>
                      <a:pt x="22" y="916"/>
                    </a:lnTo>
                    <a:lnTo>
                      <a:pt x="36" y="861"/>
                    </a:lnTo>
                    <a:lnTo>
                      <a:pt x="51" y="806"/>
                    </a:lnTo>
                    <a:lnTo>
                      <a:pt x="69" y="754"/>
                    </a:lnTo>
                    <a:lnTo>
                      <a:pt x="90" y="702"/>
                    </a:lnTo>
                    <a:lnTo>
                      <a:pt x="112" y="650"/>
                    </a:lnTo>
                    <a:lnTo>
                      <a:pt x="139" y="601"/>
                    </a:lnTo>
                    <a:lnTo>
                      <a:pt x="166" y="553"/>
                    </a:lnTo>
                    <a:lnTo>
                      <a:pt x="196" y="507"/>
                    </a:lnTo>
                    <a:lnTo>
                      <a:pt x="228" y="462"/>
                    </a:lnTo>
                    <a:lnTo>
                      <a:pt x="262" y="419"/>
                    </a:lnTo>
                    <a:lnTo>
                      <a:pt x="298" y="377"/>
                    </a:lnTo>
                    <a:lnTo>
                      <a:pt x="336" y="337"/>
                    </a:lnTo>
                    <a:lnTo>
                      <a:pt x="376" y="299"/>
                    </a:lnTo>
                    <a:lnTo>
                      <a:pt x="418" y="263"/>
                    </a:lnTo>
                    <a:lnTo>
                      <a:pt x="461" y="228"/>
                    </a:lnTo>
                    <a:lnTo>
                      <a:pt x="506" y="197"/>
                    </a:lnTo>
                    <a:lnTo>
                      <a:pt x="553" y="167"/>
                    </a:lnTo>
                    <a:lnTo>
                      <a:pt x="601" y="140"/>
                    </a:lnTo>
                    <a:lnTo>
                      <a:pt x="650" y="113"/>
                    </a:lnTo>
                    <a:lnTo>
                      <a:pt x="701" y="90"/>
                    </a:lnTo>
                    <a:lnTo>
                      <a:pt x="752" y="70"/>
                    </a:lnTo>
                    <a:lnTo>
                      <a:pt x="806" y="52"/>
                    </a:lnTo>
                    <a:lnTo>
                      <a:pt x="861" y="37"/>
                    </a:lnTo>
                    <a:lnTo>
                      <a:pt x="915" y="23"/>
                    </a:lnTo>
                    <a:lnTo>
                      <a:pt x="972" y="14"/>
                    </a:lnTo>
                    <a:lnTo>
                      <a:pt x="1029" y="6"/>
                    </a:lnTo>
                    <a:lnTo>
                      <a:pt x="1088" y="2"/>
                    </a:lnTo>
                    <a:lnTo>
                      <a:pt x="1146" y="0"/>
                    </a:lnTo>
                    <a:close/>
                  </a:path>
                </a:pathLst>
              </a:custGeom>
              <a:solidFill>
                <a:srgbClr val="999BA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357" name="Google Shape;357;p12"/>
              <p:cNvSpPr/>
              <p:nvPr/>
            </p:nvSpPr>
            <p:spPr>
              <a:xfrm>
                <a:off x="5275674" y="2031629"/>
                <a:ext cx="1704400" cy="3002796"/>
              </a:xfrm>
              <a:custGeom>
                <a:avLst/>
                <a:gdLst/>
                <a:ahLst/>
                <a:cxnLst/>
                <a:rect l="l" t="t" r="r" b="b"/>
                <a:pathLst>
                  <a:path w="7504" h="13222" extrusionOk="0">
                    <a:moveTo>
                      <a:pt x="60" y="0"/>
                    </a:moveTo>
                    <a:lnTo>
                      <a:pt x="7444" y="0"/>
                    </a:lnTo>
                    <a:lnTo>
                      <a:pt x="7451" y="0"/>
                    </a:lnTo>
                    <a:lnTo>
                      <a:pt x="7457" y="1"/>
                    </a:lnTo>
                    <a:lnTo>
                      <a:pt x="7462" y="2"/>
                    </a:lnTo>
                    <a:lnTo>
                      <a:pt x="7468" y="5"/>
                    </a:lnTo>
                    <a:lnTo>
                      <a:pt x="7478" y="10"/>
                    </a:lnTo>
                    <a:lnTo>
                      <a:pt x="7486" y="17"/>
                    </a:lnTo>
                    <a:lnTo>
                      <a:pt x="7494" y="26"/>
                    </a:lnTo>
                    <a:lnTo>
                      <a:pt x="7500" y="36"/>
                    </a:lnTo>
                    <a:lnTo>
                      <a:pt x="7501" y="42"/>
                    </a:lnTo>
                    <a:lnTo>
                      <a:pt x="7503" y="48"/>
                    </a:lnTo>
                    <a:lnTo>
                      <a:pt x="7504" y="54"/>
                    </a:lnTo>
                    <a:lnTo>
                      <a:pt x="7504" y="59"/>
                    </a:lnTo>
                    <a:lnTo>
                      <a:pt x="7504" y="13161"/>
                    </a:lnTo>
                    <a:lnTo>
                      <a:pt x="7504" y="13167"/>
                    </a:lnTo>
                    <a:lnTo>
                      <a:pt x="7503" y="13174"/>
                    </a:lnTo>
                    <a:lnTo>
                      <a:pt x="7501" y="13179"/>
                    </a:lnTo>
                    <a:lnTo>
                      <a:pt x="7500" y="13185"/>
                    </a:lnTo>
                    <a:lnTo>
                      <a:pt x="7494" y="13195"/>
                    </a:lnTo>
                    <a:lnTo>
                      <a:pt x="7486" y="13203"/>
                    </a:lnTo>
                    <a:lnTo>
                      <a:pt x="7478" y="13211"/>
                    </a:lnTo>
                    <a:lnTo>
                      <a:pt x="7468" y="13217"/>
                    </a:lnTo>
                    <a:lnTo>
                      <a:pt x="7462" y="13218"/>
                    </a:lnTo>
                    <a:lnTo>
                      <a:pt x="7457" y="13221"/>
                    </a:lnTo>
                    <a:lnTo>
                      <a:pt x="7451" y="13222"/>
                    </a:lnTo>
                    <a:lnTo>
                      <a:pt x="7444" y="13222"/>
                    </a:lnTo>
                    <a:lnTo>
                      <a:pt x="60" y="13222"/>
                    </a:lnTo>
                    <a:lnTo>
                      <a:pt x="54" y="13222"/>
                    </a:lnTo>
                    <a:lnTo>
                      <a:pt x="48" y="13221"/>
                    </a:lnTo>
                    <a:lnTo>
                      <a:pt x="43" y="13218"/>
                    </a:lnTo>
                    <a:lnTo>
                      <a:pt x="37" y="13217"/>
                    </a:lnTo>
                    <a:lnTo>
                      <a:pt x="27" y="13211"/>
                    </a:lnTo>
                    <a:lnTo>
                      <a:pt x="18" y="13203"/>
                    </a:lnTo>
                    <a:lnTo>
                      <a:pt x="11" y="13195"/>
                    </a:lnTo>
                    <a:lnTo>
                      <a:pt x="5" y="13185"/>
                    </a:lnTo>
                    <a:lnTo>
                      <a:pt x="3" y="13179"/>
                    </a:lnTo>
                    <a:lnTo>
                      <a:pt x="2" y="13174"/>
                    </a:lnTo>
                    <a:lnTo>
                      <a:pt x="0" y="13167"/>
                    </a:lnTo>
                    <a:lnTo>
                      <a:pt x="0" y="13161"/>
                    </a:lnTo>
                    <a:lnTo>
                      <a:pt x="0" y="59"/>
                    </a:lnTo>
                    <a:lnTo>
                      <a:pt x="0" y="54"/>
                    </a:lnTo>
                    <a:lnTo>
                      <a:pt x="2" y="48"/>
                    </a:lnTo>
                    <a:lnTo>
                      <a:pt x="3" y="42"/>
                    </a:lnTo>
                    <a:lnTo>
                      <a:pt x="5" y="36"/>
                    </a:lnTo>
                    <a:lnTo>
                      <a:pt x="11" y="26"/>
                    </a:lnTo>
                    <a:lnTo>
                      <a:pt x="18" y="17"/>
                    </a:lnTo>
                    <a:lnTo>
                      <a:pt x="27" y="10"/>
                    </a:lnTo>
                    <a:lnTo>
                      <a:pt x="37" y="5"/>
                    </a:lnTo>
                    <a:lnTo>
                      <a:pt x="43" y="2"/>
                    </a:lnTo>
                    <a:lnTo>
                      <a:pt x="48" y="1"/>
                    </a:lnTo>
                    <a:lnTo>
                      <a:pt x="54" y="0"/>
                    </a:lnTo>
                    <a:lnTo>
                      <a:pt x="60"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358" name="Google Shape;358;p12"/>
              <p:cNvSpPr/>
              <p:nvPr/>
            </p:nvSpPr>
            <p:spPr>
              <a:xfrm>
                <a:off x="5298835" y="2056152"/>
                <a:ext cx="1656715" cy="2953748"/>
              </a:xfrm>
              <a:prstGeom prst="rect">
                <a:avLst/>
              </a:prstGeom>
              <a:gradFill>
                <a:gsLst>
                  <a:gs pos="0">
                    <a:srgbClr val="FFFFFF"/>
                  </a:gs>
                  <a:gs pos="50000">
                    <a:srgbClr val="FFFFFF"/>
                  </a:gs>
                  <a:gs pos="100000">
                    <a:srgbClr val="FFFFFF"/>
                  </a:gs>
                </a:gsLst>
                <a:lin ang="5400000" scaled="0"/>
              </a:gra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grpSp>
            <p:nvGrpSpPr>
              <p:cNvPr id="359" name="Google Shape;359;p12"/>
              <p:cNvGrpSpPr/>
              <p:nvPr/>
            </p:nvGrpSpPr>
            <p:grpSpPr>
              <a:xfrm>
                <a:off x="5298835" y="2056150"/>
                <a:ext cx="1656715" cy="108994"/>
                <a:chOff x="2252642" y="846142"/>
                <a:chExt cx="1930382" cy="127001"/>
              </a:xfrm>
            </p:grpSpPr>
            <p:sp>
              <p:nvSpPr>
                <p:cNvPr id="360" name="Google Shape;360;p12"/>
                <p:cNvSpPr/>
                <p:nvPr/>
              </p:nvSpPr>
              <p:spPr>
                <a:xfrm>
                  <a:off x="2252642" y="846142"/>
                  <a:ext cx="1930382" cy="127001"/>
                </a:xfrm>
                <a:prstGeom prst="rect">
                  <a:avLst/>
                </a:prstGeom>
                <a:gradFill>
                  <a:gsLst>
                    <a:gs pos="0">
                      <a:srgbClr val="FFFFFF"/>
                    </a:gs>
                    <a:gs pos="100000">
                      <a:srgbClr val="000000"/>
                    </a:gs>
                  </a:gsLst>
                  <a:lin ang="5400000" scaled="0"/>
                </a:gra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361" name="Google Shape;361;p12"/>
                <p:cNvSpPr/>
                <p:nvPr/>
              </p:nvSpPr>
              <p:spPr>
                <a:xfrm>
                  <a:off x="2278042" y="912817"/>
                  <a:ext cx="19050" cy="2540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362" name="Google Shape;362;p12"/>
                <p:cNvSpPr/>
                <p:nvPr/>
              </p:nvSpPr>
              <p:spPr>
                <a:xfrm>
                  <a:off x="2301854" y="908054"/>
                  <a:ext cx="19050" cy="30164"/>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363" name="Google Shape;363;p12"/>
                <p:cNvSpPr/>
                <p:nvPr/>
              </p:nvSpPr>
              <p:spPr>
                <a:xfrm>
                  <a:off x="2327254" y="898529"/>
                  <a:ext cx="17463" cy="39688"/>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364" name="Google Shape;364;p12"/>
                <p:cNvSpPr/>
                <p:nvPr/>
              </p:nvSpPr>
              <p:spPr>
                <a:xfrm>
                  <a:off x="2351066" y="890592"/>
                  <a:ext cx="17463" cy="47625"/>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365" name="Google Shape;365;p12"/>
                <p:cNvSpPr/>
                <p:nvPr/>
              </p:nvSpPr>
              <p:spPr>
                <a:xfrm>
                  <a:off x="2374878" y="877891"/>
                  <a:ext cx="17463" cy="60325"/>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366" name="Google Shape;366;p12"/>
                <p:cNvSpPr/>
                <p:nvPr/>
              </p:nvSpPr>
              <p:spPr>
                <a:xfrm>
                  <a:off x="2432028" y="873129"/>
                  <a:ext cx="96837" cy="34925"/>
                </a:xfrm>
                <a:custGeom>
                  <a:avLst/>
                  <a:gdLst/>
                  <a:ahLst/>
                  <a:cxnLst/>
                  <a:rect l="l" t="t" r="r" b="b"/>
                  <a:pathLst>
                    <a:path w="362" h="133" extrusionOk="0">
                      <a:moveTo>
                        <a:pt x="181" y="0"/>
                      </a:moveTo>
                      <a:lnTo>
                        <a:pt x="195" y="0"/>
                      </a:lnTo>
                      <a:lnTo>
                        <a:pt x="208" y="1"/>
                      </a:lnTo>
                      <a:lnTo>
                        <a:pt x="222" y="3"/>
                      </a:lnTo>
                      <a:lnTo>
                        <a:pt x="236" y="5"/>
                      </a:lnTo>
                      <a:lnTo>
                        <a:pt x="248" y="10"/>
                      </a:lnTo>
                      <a:lnTo>
                        <a:pt x="261" y="14"/>
                      </a:lnTo>
                      <a:lnTo>
                        <a:pt x="274" y="19"/>
                      </a:lnTo>
                      <a:lnTo>
                        <a:pt x="285" y="25"/>
                      </a:lnTo>
                      <a:lnTo>
                        <a:pt x="296" y="31"/>
                      </a:lnTo>
                      <a:lnTo>
                        <a:pt x="308" y="38"/>
                      </a:lnTo>
                      <a:lnTo>
                        <a:pt x="318" y="46"/>
                      </a:lnTo>
                      <a:lnTo>
                        <a:pt x="328" y="54"/>
                      </a:lnTo>
                      <a:lnTo>
                        <a:pt x="337" y="63"/>
                      </a:lnTo>
                      <a:lnTo>
                        <a:pt x="346" y="73"/>
                      </a:lnTo>
                      <a:lnTo>
                        <a:pt x="356" y="83"/>
                      </a:lnTo>
                      <a:lnTo>
                        <a:pt x="362" y="93"/>
                      </a:lnTo>
                      <a:lnTo>
                        <a:pt x="321" y="133"/>
                      </a:lnTo>
                      <a:lnTo>
                        <a:pt x="316" y="124"/>
                      </a:lnTo>
                      <a:lnTo>
                        <a:pt x="309" y="116"/>
                      </a:lnTo>
                      <a:lnTo>
                        <a:pt x="302" y="108"/>
                      </a:lnTo>
                      <a:lnTo>
                        <a:pt x="295" y="101"/>
                      </a:lnTo>
                      <a:lnTo>
                        <a:pt x="287" y="94"/>
                      </a:lnTo>
                      <a:lnTo>
                        <a:pt x="279" y="87"/>
                      </a:lnTo>
                      <a:lnTo>
                        <a:pt x="271" y="82"/>
                      </a:lnTo>
                      <a:lnTo>
                        <a:pt x="262" y="77"/>
                      </a:lnTo>
                      <a:lnTo>
                        <a:pt x="253" y="71"/>
                      </a:lnTo>
                      <a:lnTo>
                        <a:pt x="244" y="68"/>
                      </a:lnTo>
                      <a:lnTo>
                        <a:pt x="234" y="65"/>
                      </a:lnTo>
                      <a:lnTo>
                        <a:pt x="223" y="61"/>
                      </a:lnTo>
                      <a:lnTo>
                        <a:pt x="213" y="59"/>
                      </a:lnTo>
                      <a:lnTo>
                        <a:pt x="203" y="57"/>
                      </a:lnTo>
                      <a:lnTo>
                        <a:pt x="193" y="55"/>
                      </a:lnTo>
                      <a:lnTo>
                        <a:pt x="181" y="55"/>
                      </a:lnTo>
                      <a:lnTo>
                        <a:pt x="170" y="55"/>
                      </a:lnTo>
                      <a:lnTo>
                        <a:pt x="159" y="57"/>
                      </a:lnTo>
                      <a:lnTo>
                        <a:pt x="149" y="59"/>
                      </a:lnTo>
                      <a:lnTo>
                        <a:pt x="139" y="61"/>
                      </a:lnTo>
                      <a:lnTo>
                        <a:pt x="129" y="65"/>
                      </a:lnTo>
                      <a:lnTo>
                        <a:pt x="118" y="68"/>
                      </a:lnTo>
                      <a:lnTo>
                        <a:pt x="109" y="71"/>
                      </a:lnTo>
                      <a:lnTo>
                        <a:pt x="100" y="77"/>
                      </a:lnTo>
                      <a:lnTo>
                        <a:pt x="91" y="82"/>
                      </a:lnTo>
                      <a:lnTo>
                        <a:pt x="83" y="87"/>
                      </a:lnTo>
                      <a:lnTo>
                        <a:pt x="75" y="94"/>
                      </a:lnTo>
                      <a:lnTo>
                        <a:pt x="67" y="101"/>
                      </a:lnTo>
                      <a:lnTo>
                        <a:pt x="60" y="108"/>
                      </a:lnTo>
                      <a:lnTo>
                        <a:pt x="53" y="116"/>
                      </a:lnTo>
                      <a:lnTo>
                        <a:pt x="47" y="124"/>
                      </a:lnTo>
                      <a:lnTo>
                        <a:pt x="41" y="133"/>
                      </a:lnTo>
                      <a:lnTo>
                        <a:pt x="0" y="93"/>
                      </a:lnTo>
                      <a:lnTo>
                        <a:pt x="7" y="83"/>
                      </a:lnTo>
                      <a:lnTo>
                        <a:pt x="16" y="73"/>
                      </a:lnTo>
                      <a:lnTo>
                        <a:pt x="25" y="63"/>
                      </a:lnTo>
                      <a:lnTo>
                        <a:pt x="34" y="54"/>
                      </a:lnTo>
                      <a:lnTo>
                        <a:pt x="44" y="46"/>
                      </a:lnTo>
                      <a:lnTo>
                        <a:pt x="55" y="38"/>
                      </a:lnTo>
                      <a:lnTo>
                        <a:pt x="66" y="31"/>
                      </a:lnTo>
                      <a:lnTo>
                        <a:pt x="77" y="25"/>
                      </a:lnTo>
                      <a:lnTo>
                        <a:pt x="89" y="19"/>
                      </a:lnTo>
                      <a:lnTo>
                        <a:pt x="101" y="14"/>
                      </a:lnTo>
                      <a:lnTo>
                        <a:pt x="114" y="10"/>
                      </a:lnTo>
                      <a:lnTo>
                        <a:pt x="126" y="5"/>
                      </a:lnTo>
                      <a:lnTo>
                        <a:pt x="140" y="3"/>
                      </a:lnTo>
                      <a:lnTo>
                        <a:pt x="154" y="1"/>
                      </a:lnTo>
                      <a:lnTo>
                        <a:pt x="167" y="0"/>
                      </a:lnTo>
                      <a:lnTo>
                        <a:pt x="181"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367" name="Google Shape;367;p12"/>
                <p:cNvSpPr/>
                <p:nvPr/>
              </p:nvSpPr>
              <p:spPr>
                <a:xfrm>
                  <a:off x="2449489" y="896942"/>
                  <a:ext cx="61912" cy="28576"/>
                </a:xfrm>
                <a:custGeom>
                  <a:avLst/>
                  <a:gdLst/>
                  <a:ahLst/>
                  <a:cxnLst/>
                  <a:rect l="l" t="t" r="r" b="b"/>
                  <a:pathLst>
                    <a:path w="235" h="111" extrusionOk="0">
                      <a:moveTo>
                        <a:pt x="117" y="0"/>
                      </a:moveTo>
                      <a:lnTo>
                        <a:pt x="126" y="1"/>
                      </a:lnTo>
                      <a:lnTo>
                        <a:pt x="135" y="2"/>
                      </a:lnTo>
                      <a:lnTo>
                        <a:pt x="144" y="3"/>
                      </a:lnTo>
                      <a:lnTo>
                        <a:pt x="154" y="6"/>
                      </a:lnTo>
                      <a:lnTo>
                        <a:pt x="162" y="8"/>
                      </a:lnTo>
                      <a:lnTo>
                        <a:pt x="171" y="11"/>
                      </a:lnTo>
                      <a:lnTo>
                        <a:pt x="179" y="15"/>
                      </a:lnTo>
                      <a:lnTo>
                        <a:pt x="186" y="19"/>
                      </a:lnTo>
                      <a:lnTo>
                        <a:pt x="200" y="30"/>
                      </a:lnTo>
                      <a:lnTo>
                        <a:pt x="214" y="41"/>
                      </a:lnTo>
                      <a:lnTo>
                        <a:pt x="225" y="54"/>
                      </a:lnTo>
                      <a:lnTo>
                        <a:pt x="235" y="68"/>
                      </a:lnTo>
                      <a:lnTo>
                        <a:pt x="190" y="111"/>
                      </a:lnTo>
                      <a:lnTo>
                        <a:pt x="186" y="99"/>
                      </a:lnTo>
                      <a:lnTo>
                        <a:pt x="179" y="90"/>
                      </a:lnTo>
                      <a:lnTo>
                        <a:pt x="172" y="81"/>
                      </a:lnTo>
                      <a:lnTo>
                        <a:pt x="163" y="73"/>
                      </a:lnTo>
                      <a:lnTo>
                        <a:pt x="152" y="67"/>
                      </a:lnTo>
                      <a:lnTo>
                        <a:pt x="141" y="63"/>
                      </a:lnTo>
                      <a:lnTo>
                        <a:pt x="130" y="59"/>
                      </a:lnTo>
                      <a:lnTo>
                        <a:pt x="117" y="59"/>
                      </a:lnTo>
                      <a:lnTo>
                        <a:pt x="105" y="59"/>
                      </a:lnTo>
                      <a:lnTo>
                        <a:pt x="93" y="63"/>
                      </a:lnTo>
                      <a:lnTo>
                        <a:pt x="82" y="67"/>
                      </a:lnTo>
                      <a:lnTo>
                        <a:pt x="71" y="73"/>
                      </a:lnTo>
                      <a:lnTo>
                        <a:pt x="64" y="81"/>
                      </a:lnTo>
                      <a:lnTo>
                        <a:pt x="56" y="90"/>
                      </a:lnTo>
                      <a:lnTo>
                        <a:pt x="49" y="99"/>
                      </a:lnTo>
                      <a:lnTo>
                        <a:pt x="44" y="111"/>
                      </a:lnTo>
                      <a:lnTo>
                        <a:pt x="0" y="68"/>
                      </a:lnTo>
                      <a:lnTo>
                        <a:pt x="9" y="54"/>
                      </a:lnTo>
                      <a:lnTo>
                        <a:pt x="20" y="41"/>
                      </a:lnTo>
                      <a:lnTo>
                        <a:pt x="34" y="30"/>
                      </a:lnTo>
                      <a:lnTo>
                        <a:pt x="49" y="19"/>
                      </a:lnTo>
                      <a:lnTo>
                        <a:pt x="56" y="15"/>
                      </a:lnTo>
                      <a:lnTo>
                        <a:pt x="64" y="11"/>
                      </a:lnTo>
                      <a:lnTo>
                        <a:pt x="73" y="8"/>
                      </a:lnTo>
                      <a:lnTo>
                        <a:pt x="81" y="6"/>
                      </a:lnTo>
                      <a:lnTo>
                        <a:pt x="90" y="3"/>
                      </a:lnTo>
                      <a:lnTo>
                        <a:pt x="99" y="2"/>
                      </a:lnTo>
                      <a:lnTo>
                        <a:pt x="108" y="1"/>
                      </a:lnTo>
                      <a:lnTo>
                        <a:pt x="117"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368" name="Google Shape;368;p12"/>
                <p:cNvSpPr/>
                <p:nvPr/>
              </p:nvSpPr>
              <p:spPr>
                <a:xfrm>
                  <a:off x="2468539" y="920755"/>
                  <a:ext cx="23813" cy="22225"/>
                </a:xfrm>
                <a:custGeom>
                  <a:avLst/>
                  <a:gdLst/>
                  <a:ahLst/>
                  <a:cxnLst/>
                  <a:rect l="l" t="t" r="r" b="b"/>
                  <a:pathLst>
                    <a:path w="84" h="84" extrusionOk="0">
                      <a:moveTo>
                        <a:pt x="42" y="0"/>
                      </a:moveTo>
                      <a:lnTo>
                        <a:pt x="51" y="0"/>
                      </a:lnTo>
                      <a:lnTo>
                        <a:pt x="59" y="2"/>
                      </a:lnTo>
                      <a:lnTo>
                        <a:pt x="66" y="7"/>
                      </a:lnTo>
                      <a:lnTo>
                        <a:pt x="72" y="11"/>
                      </a:lnTo>
                      <a:lnTo>
                        <a:pt x="77" y="18"/>
                      </a:lnTo>
                      <a:lnTo>
                        <a:pt x="81" y="25"/>
                      </a:lnTo>
                      <a:lnTo>
                        <a:pt x="83" y="33"/>
                      </a:lnTo>
                      <a:lnTo>
                        <a:pt x="84" y="42"/>
                      </a:lnTo>
                      <a:lnTo>
                        <a:pt x="84" y="43"/>
                      </a:lnTo>
                      <a:lnTo>
                        <a:pt x="84" y="44"/>
                      </a:lnTo>
                      <a:lnTo>
                        <a:pt x="42" y="84"/>
                      </a:lnTo>
                      <a:lnTo>
                        <a:pt x="0" y="44"/>
                      </a:lnTo>
                      <a:lnTo>
                        <a:pt x="0" y="43"/>
                      </a:lnTo>
                      <a:lnTo>
                        <a:pt x="0" y="42"/>
                      </a:lnTo>
                      <a:lnTo>
                        <a:pt x="1" y="33"/>
                      </a:lnTo>
                      <a:lnTo>
                        <a:pt x="3" y="25"/>
                      </a:lnTo>
                      <a:lnTo>
                        <a:pt x="7" y="18"/>
                      </a:lnTo>
                      <a:lnTo>
                        <a:pt x="12" y="11"/>
                      </a:lnTo>
                      <a:lnTo>
                        <a:pt x="18" y="7"/>
                      </a:lnTo>
                      <a:lnTo>
                        <a:pt x="26" y="2"/>
                      </a:lnTo>
                      <a:lnTo>
                        <a:pt x="34" y="0"/>
                      </a:lnTo>
                      <a:lnTo>
                        <a:pt x="42"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369" name="Google Shape;369;p12"/>
                <p:cNvSpPr/>
                <p:nvPr/>
              </p:nvSpPr>
              <p:spPr>
                <a:xfrm>
                  <a:off x="4035385" y="876304"/>
                  <a:ext cx="130173" cy="61913"/>
                </a:xfrm>
                <a:custGeom>
                  <a:avLst/>
                  <a:gdLst/>
                  <a:ahLst/>
                  <a:cxnLst/>
                  <a:rect l="l" t="t" r="r" b="b"/>
                  <a:pathLst>
                    <a:path w="492" h="235" extrusionOk="0">
                      <a:moveTo>
                        <a:pt x="29" y="0"/>
                      </a:moveTo>
                      <a:lnTo>
                        <a:pt x="418" y="0"/>
                      </a:lnTo>
                      <a:lnTo>
                        <a:pt x="424" y="1"/>
                      </a:lnTo>
                      <a:lnTo>
                        <a:pt x="430" y="2"/>
                      </a:lnTo>
                      <a:lnTo>
                        <a:pt x="435" y="6"/>
                      </a:lnTo>
                      <a:lnTo>
                        <a:pt x="440" y="9"/>
                      </a:lnTo>
                      <a:lnTo>
                        <a:pt x="443" y="14"/>
                      </a:lnTo>
                      <a:lnTo>
                        <a:pt x="446" y="19"/>
                      </a:lnTo>
                      <a:lnTo>
                        <a:pt x="448" y="24"/>
                      </a:lnTo>
                      <a:lnTo>
                        <a:pt x="448" y="31"/>
                      </a:lnTo>
                      <a:lnTo>
                        <a:pt x="448" y="58"/>
                      </a:lnTo>
                      <a:lnTo>
                        <a:pt x="470" y="58"/>
                      </a:lnTo>
                      <a:lnTo>
                        <a:pt x="474" y="59"/>
                      </a:lnTo>
                      <a:lnTo>
                        <a:pt x="479" y="60"/>
                      </a:lnTo>
                      <a:lnTo>
                        <a:pt x="483" y="63"/>
                      </a:lnTo>
                      <a:lnTo>
                        <a:pt x="487" y="65"/>
                      </a:lnTo>
                      <a:lnTo>
                        <a:pt x="489" y="68"/>
                      </a:lnTo>
                      <a:lnTo>
                        <a:pt x="491" y="73"/>
                      </a:lnTo>
                      <a:lnTo>
                        <a:pt x="492" y="76"/>
                      </a:lnTo>
                      <a:lnTo>
                        <a:pt x="492" y="82"/>
                      </a:lnTo>
                      <a:lnTo>
                        <a:pt x="492" y="154"/>
                      </a:lnTo>
                      <a:lnTo>
                        <a:pt x="492" y="158"/>
                      </a:lnTo>
                      <a:lnTo>
                        <a:pt x="491" y="163"/>
                      </a:lnTo>
                      <a:lnTo>
                        <a:pt x="489" y="166"/>
                      </a:lnTo>
                      <a:lnTo>
                        <a:pt x="487" y="170"/>
                      </a:lnTo>
                      <a:lnTo>
                        <a:pt x="483" y="173"/>
                      </a:lnTo>
                      <a:lnTo>
                        <a:pt x="479" y="176"/>
                      </a:lnTo>
                      <a:lnTo>
                        <a:pt x="474" y="177"/>
                      </a:lnTo>
                      <a:lnTo>
                        <a:pt x="470" y="177"/>
                      </a:lnTo>
                      <a:lnTo>
                        <a:pt x="448" y="177"/>
                      </a:lnTo>
                      <a:lnTo>
                        <a:pt x="448" y="205"/>
                      </a:lnTo>
                      <a:lnTo>
                        <a:pt x="448" y="211"/>
                      </a:lnTo>
                      <a:lnTo>
                        <a:pt x="446" y="217"/>
                      </a:lnTo>
                      <a:lnTo>
                        <a:pt x="443" y="222"/>
                      </a:lnTo>
                      <a:lnTo>
                        <a:pt x="440" y="227"/>
                      </a:lnTo>
                      <a:lnTo>
                        <a:pt x="435" y="230"/>
                      </a:lnTo>
                      <a:lnTo>
                        <a:pt x="430" y="233"/>
                      </a:lnTo>
                      <a:lnTo>
                        <a:pt x="424" y="235"/>
                      </a:lnTo>
                      <a:lnTo>
                        <a:pt x="418" y="235"/>
                      </a:lnTo>
                      <a:lnTo>
                        <a:pt x="29" y="235"/>
                      </a:lnTo>
                      <a:lnTo>
                        <a:pt x="24" y="235"/>
                      </a:lnTo>
                      <a:lnTo>
                        <a:pt x="18" y="233"/>
                      </a:lnTo>
                      <a:lnTo>
                        <a:pt x="13" y="230"/>
                      </a:lnTo>
                      <a:lnTo>
                        <a:pt x="9" y="227"/>
                      </a:lnTo>
                      <a:lnTo>
                        <a:pt x="5" y="222"/>
                      </a:lnTo>
                      <a:lnTo>
                        <a:pt x="2" y="217"/>
                      </a:lnTo>
                      <a:lnTo>
                        <a:pt x="1" y="211"/>
                      </a:lnTo>
                      <a:lnTo>
                        <a:pt x="0" y="205"/>
                      </a:lnTo>
                      <a:lnTo>
                        <a:pt x="0" y="31"/>
                      </a:lnTo>
                      <a:lnTo>
                        <a:pt x="1" y="24"/>
                      </a:lnTo>
                      <a:lnTo>
                        <a:pt x="2" y="19"/>
                      </a:lnTo>
                      <a:lnTo>
                        <a:pt x="5" y="14"/>
                      </a:lnTo>
                      <a:lnTo>
                        <a:pt x="9" y="9"/>
                      </a:lnTo>
                      <a:lnTo>
                        <a:pt x="13" y="6"/>
                      </a:lnTo>
                      <a:lnTo>
                        <a:pt x="18" y="2"/>
                      </a:lnTo>
                      <a:lnTo>
                        <a:pt x="24" y="1"/>
                      </a:lnTo>
                      <a:lnTo>
                        <a:pt x="29" y="0"/>
                      </a:lnTo>
                      <a:close/>
                      <a:moveTo>
                        <a:pt x="448" y="93"/>
                      </a:moveTo>
                      <a:lnTo>
                        <a:pt x="448" y="141"/>
                      </a:lnTo>
                      <a:lnTo>
                        <a:pt x="457" y="141"/>
                      </a:lnTo>
                      <a:lnTo>
                        <a:pt x="457" y="93"/>
                      </a:lnTo>
                      <a:lnTo>
                        <a:pt x="448" y="93"/>
                      </a:lnTo>
                      <a:close/>
                      <a:moveTo>
                        <a:pt x="413" y="35"/>
                      </a:moveTo>
                      <a:lnTo>
                        <a:pt x="35" y="35"/>
                      </a:lnTo>
                      <a:lnTo>
                        <a:pt x="35" y="199"/>
                      </a:lnTo>
                      <a:lnTo>
                        <a:pt x="413" y="199"/>
                      </a:lnTo>
                      <a:lnTo>
                        <a:pt x="413"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370" name="Google Shape;370;p12"/>
                <p:cNvSpPr/>
                <p:nvPr/>
              </p:nvSpPr>
              <p:spPr>
                <a:xfrm>
                  <a:off x="4051266" y="890592"/>
                  <a:ext cx="87312" cy="34925"/>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371" name="Google Shape;371;p12"/>
                <p:cNvSpPr/>
                <p:nvPr/>
              </p:nvSpPr>
              <p:spPr>
                <a:xfrm>
                  <a:off x="3944937" y="862013"/>
                  <a:ext cx="52388" cy="96838"/>
                </a:xfrm>
                <a:custGeom>
                  <a:avLst/>
                  <a:gdLst/>
                  <a:ahLst/>
                  <a:cxnLst/>
                  <a:rect l="l" t="t" r="r" b="b"/>
                  <a:pathLst>
                    <a:path w="200" h="367" extrusionOk="0">
                      <a:moveTo>
                        <a:pt x="25" y="73"/>
                      </a:moveTo>
                      <a:lnTo>
                        <a:pt x="79" y="127"/>
                      </a:lnTo>
                      <a:lnTo>
                        <a:pt x="80" y="0"/>
                      </a:lnTo>
                      <a:lnTo>
                        <a:pt x="184" y="102"/>
                      </a:lnTo>
                      <a:lnTo>
                        <a:pt x="196" y="114"/>
                      </a:lnTo>
                      <a:lnTo>
                        <a:pt x="184" y="127"/>
                      </a:lnTo>
                      <a:lnTo>
                        <a:pt x="131" y="179"/>
                      </a:lnTo>
                      <a:lnTo>
                        <a:pt x="187" y="235"/>
                      </a:lnTo>
                      <a:lnTo>
                        <a:pt x="200" y="246"/>
                      </a:lnTo>
                      <a:lnTo>
                        <a:pt x="187" y="259"/>
                      </a:lnTo>
                      <a:lnTo>
                        <a:pt x="110" y="338"/>
                      </a:lnTo>
                      <a:lnTo>
                        <a:pt x="79" y="367"/>
                      </a:lnTo>
                      <a:lnTo>
                        <a:pt x="79" y="325"/>
                      </a:lnTo>
                      <a:lnTo>
                        <a:pt x="79" y="232"/>
                      </a:lnTo>
                      <a:lnTo>
                        <a:pt x="29" y="283"/>
                      </a:lnTo>
                      <a:lnTo>
                        <a:pt x="4" y="258"/>
                      </a:lnTo>
                      <a:lnTo>
                        <a:pt x="79" y="182"/>
                      </a:lnTo>
                      <a:lnTo>
                        <a:pt x="79" y="177"/>
                      </a:lnTo>
                      <a:lnTo>
                        <a:pt x="0" y="98"/>
                      </a:lnTo>
                      <a:lnTo>
                        <a:pt x="25" y="73"/>
                      </a:lnTo>
                      <a:close/>
                      <a:moveTo>
                        <a:pt x="150" y="246"/>
                      </a:moveTo>
                      <a:lnTo>
                        <a:pt x="114" y="212"/>
                      </a:lnTo>
                      <a:lnTo>
                        <a:pt x="114" y="282"/>
                      </a:lnTo>
                      <a:lnTo>
                        <a:pt x="150" y="246"/>
                      </a:lnTo>
                      <a:close/>
                      <a:moveTo>
                        <a:pt x="114" y="82"/>
                      </a:moveTo>
                      <a:lnTo>
                        <a:pt x="114" y="146"/>
                      </a:lnTo>
                      <a:lnTo>
                        <a:pt x="146" y="114"/>
                      </a:lnTo>
                      <a:lnTo>
                        <a:pt x="114" y="82"/>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grpSp>
          <p:grpSp>
            <p:nvGrpSpPr>
              <p:cNvPr id="372" name="Google Shape;372;p12"/>
              <p:cNvGrpSpPr/>
              <p:nvPr/>
            </p:nvGrpSpPr>
            <p:grpSpPr>
              <a:xfrm>
                <a:off x="5940539" y="5094371"/>
                <a:ext cx="371944" cy="371944"/>
                <a:chOff x="5940539" y="5094371"/>
                <a:chExt cx="371944" cy="371944"/>
              </a:xfrm>
            </p:grpSpPr>
            <p:sp>
              <p:nvSpPr>
                <p:cNvPr id="373" name="Google Shape;373;p12"/>
                <p:cNvSpPr/>
                <p:nvPr/>
              </p:nvSpPr>
              <p:spPr>
                <a:xfrm>
                  <a:off x="5940539" y="5094371"/>
                  <a:ext cx="371944" cy="371944"/>
                </a:xfrm>
                <a:custGeom>
                  <a:avLst/>
                  <a:gdLst/>
                  <a:ahLst/>
                  <a:cxnLst/>
                  <a:rect l="l" t="t" r="r" b="b"/>
                  <a:pathLst>
                    <a:path w="1639" h="1638" extrusionOk="0">
                      <a:moveTo>
                        <a:pt x="820" y="0"/>
                      </a:moveTo>
                      <a:lnTo>
                        <a:pt x="863" y="1"/>
                      </a:lnTo>
                      <a:lnTo>
                        <a:pt x="904" y="5"/>
                      </a:lnTo>
                      <a:lnTo>
                        <a:pt x="945" y="9"/>
                      </a:lnTo>
                      <a:lnTo>
                        <a:pt x="986" y="17"/>
                      </a:lnTo>
                      <a:lnTo>
                        <a:pt x="1025" y="27"/>
                      </a:lnTo>
                      <a:lnTo>
                        <a:pt x="1063" y="37"/>
                      </a:lnTo>
                      <a:lnTo>
                        <a:pt x="1102" y="50"/>
                      </a:lnTo>
                      <a:lnTo>
                        <a:pt x="1139" y="64"/>
                      </a:lnTo>
                      <a:lnTo>
                        <a:pt x="1175" y="81"/>
                      </a:lnTo>
                      <a:lnTo>
                        <a:pt x="1211" y="99"/>
                      </a:lnTo>
                      <a:lnTo>
                        <a:pt x="1245" y="119"/>
                      </a:lnTo>
                      <a:lnTo>
                        <a:pt x="1279" y="141"/>
                      </a:lnTo>
                      <a:lnTo>
                        <a:pt x="1311" y="163"/>
                      </a:lnTo>
                      <a:lnTo>
                        <a:pt x="1342" y="187"/>
                      </a:lnTo>
                      <a:lnTo>
                        <a:pt x="1371" y="213"/>
                      </a:lnTo>
                      <a:lnTo>
                        <a:pt x="1400" y="240"/>
                      </a:lnTo>
                      <a:lnTo>
                        <a:pt x="1427" y="268"/>
                      </a:lnTo>
                      <a:lnTo>
                        <a:pt x="1452" y="299"/>
                      </a:lnTo>
                      <a:lnTo>
                        <a:pt x="1477" y="330"/>
                      </a:lnTo>
                      <a:lnTo>
                        <a:pt x="1500" y="362"/>
                      </a:lnTo>
                      <a:lnTo>
                        <a:pt x="1521" y="395"/>
                      </a:lnTo>
                      <a:lnTo>
                        <a:pt x="1541" y="429"/>
                      </a:lnTo>
                      <a:lnTo>
                        <a:pt x="1560" y="464"/>
                      </a:lnTo>
                      <a:lnTo>
                        <a:pt x="1576" y="501"/>
                      </a:lnTo>
                      <a:lnTo>
                        <a:pt x="1590" y="538"/>
                      </a:lnTo>
                      <a:lnTo>
                        <a:pt x="1603" y="576"/>
                      </a:lnTo>
                      <a:lnTo>
                        <a:pt x="1614" y="615"/>
                      </a:lnTo>
                      <a:lnTo>
                        <a:pt x="1623" y="655"/>
                      </a:lnTo>
                      <a:lnTo>
                        <a:pt x="1630" y="695"/>
                      </a:lnTo>
                      <a:lnTo>
                        <a:pt x="1636" y="736"/>
                      </a:lnTo>
                      <a:lnTo>
                        <a:pt x="1638" y="778"/>
                      </a:lnTo>
                      <a:lnTo>
                        <a:pt x="1639" y="820"/>
                      </a:lnTo>
                      <a:lnTo>
                        <a:pt x="1638" y="862"/>
                      </a:lnTo>
                      <a:lnTo>
                        <a:pt x="1636" y="903"/>
                      </a:lnTo>
                      <a:lnTo>
                        <a:pt x="1630" y="944"/>
                      </a:lnTo>
                      <a:lnTo>
                        <a:pt x="1623" y="985"/>
                      </a:lnTo>
                      <a:lnTo>
                        <a:pt x="1614" y="1024"/>
                      </a:lnTo>
                      <a:lnTo>
                        <a:pt x="1603" y="1063"/>
                      </a:lnTo>
                      <a:lnTo>
                        <a:pt x="1590" y="1102"/>
                      </a:lnTo>
                      <a:lnTo>
                        <a:pt x="1576" y="1138"/>
                      </a:lnTo>
                      <a:lnTo>
                        <a:pt x="1560" y="1174"/>
                      </a:lnTo>
                      <a:lnTo>
                        <a:pt x="1541" y="1210"/>
                      </a:lnTo>
                      <a:lnTo>
                        <a:pt x="1521" y="1244"/>
                      </a:lnTo>
                      <a:lnTo>
                        <a:pt x="1500" y="1278"/>
                      </a:lnTo>
                      <a:lnTo>
                        <a:pt x="1477" y="1310"/>
                      </a:lnTo>
                      <a:lnTo>
                        <a:pt x="1452" y="1341"/>
                      </a:lnTo>
                      <a:lnTo>
                        <a:pt x="1427" y="1371"/>
                      </a:lnTo>
                      <a:lnTo>
                        <a:pt x="1400" y="1399"/>
                      </a:lnTo>
                      <a:lnTo>
                        <a:pt x="1371" y="1426"/>
                      </a:lnTo>
                      <a:lnTo>
                        <a:pt x="1342" y="1452"/>
                      </a:lnTo>
                      <a:lnTo>
                        <a:pt x="1311" y="1477"/>
                      </a:lnTo>
                      <a:lnTo>
                        <a:pt x="1279" y="1499"/>
                      </a:lnTo>
                      <a:lnTo>
                        <a:pt x="1245" y="1520"/>
                      </a:lnTo>
                      <a:lnTo>
                        <a:pt x="1211" y="1540"/>
                      </a:lnTo>
                      <a:lnTo>
                        <a:pt x="1175" y="1558"/>
                      </a:lnTo>
                      <a:lnTo>
                        <a:pt x="1139" y="1575"/>
                      </a:lnTo>
                      <a:lnTo>
                        <a:pt x="1102" y="1589"/>
                      </a:lnTo>
                      <a:lnTo>
                        <a:pt x="1063" y="1602"/>
                      </a:lnTo>
                      <a:lnTo>
                        <a:pt x="1025" y="1613"/>
                      </a:lnTo>
                      <a:lnTo>
                        <a:pt x="986" y="1623"/>
                      </a:lnTo>
                      <a:lnTo>
                        <a:pt x="945" y="1629"/>
                      </a:lnTo>
                      <a:lnTo>
                        <a:pt x="904" y="1635"/>
                      </a:lnTo>
                      <a:lnTo>
                        <a:pt x="863" y="1637"/>
                      </a:lnTo>
                      <a:lnTo>
                        <a:pt x="820" y="1638"/>
                      </a:lnTo>
                      <a:lnTo>
                        <a:pt x="778" y="1637"/>
                      </a:lnTo>
                      <a:lnTo>
                        <a:pt x="736" y="1635"/>
                      </a:lnTo>
                      <a:lnTo>
                        <a:pt x="695" y="1629"/>
                      </a:lnTo>
                      <a:lnTo>
                        <a:pt x="655" y="1623"/>
                      </a:lnTo>
                      <a:lnTo>
                        <a:pt x="615" y="1613"/>
                      </a:lnTo>
                      <a:lnTo>
                        <a:pt x="576" y="1602"/>
                      </a:lnTo>
                      <a:lnTo>
                        <a:pt x="539" y="1589"/>
                      </a:lnTo>
                      <a:lnTo>
                        <a:pt x="501" y="1575"/>
                      </a:lnTo>
                      <a:lnTo>
                        <a:pt x="465" y="1558"/>
                      </a:lnTo>
                      <a:lnTo>
                        <a:pt x="429" y="1540"/>
                      </a:lnTo>
                      <a:lnTo>
                        <a:pt x="395" y="1520"/>
                      </a:lnTo>
                      <a:lnTo>
                        <a:pt x="362" y="1499"/>
                      </a:lnTo>
                      <a:lnTo>
                        <a:pt x="330" y="1477"/>
                      </a:lnTo>
                      <a:lnTo>
                        <a:pt x="299" y="1452"/>
                      </a:lnTo>
                      <a:lnTo>
                        <a:pt x="270" y="1426"/>
                      </a:lnTo>
                      <a:lnTo>
                        <a:pt x="241" y="1399"/>
                      </a:lnTo>
                      <a:lnTo>
                        <a:pt x="214" y="1371"/>
                      </a:lnTo>
                      <a:lnTo>
                        <a:pt x="187" y="1341"/>
                      </a:lnTo>
                      <a:lnTo>
                        <a:pt x="163" y="1310"/>
                      </a:lnTo>
                      <a:lnTo>
                        <a:pt x="141" y="1278"/>
                      </a:lnTo>
                      <a:lnTo>
                        <a:pt x="119" y="1244"/>
                      </a:lnTo>
                      <a:lnTo>
                        <a:pt x="100" y="1210"/>
                      </a:lnTo>
                      <a:lnTo>
                        <a:pt x="81" y="1174"/>
                      </a:lnTo>
                      <a:lnTo>
                        <a:pt x="65" y="1138"/>
                      </a:lnTo>
                      <a:lnTo>
                        <a:pt x="51" y="1102"/>
                      </a:lnTo>
                      <a:lnTo>
                        <a:pt x="37" y="1063"/>
                      </a:lnTo>
                      <a:lnTo>
                        <a:pt x="27" y="1024"/>
                      </a:lnTo>
                      <a:lnTo>
                        <a:pt x="17" y="985"/>
                      </a:lnTo>
                      <a:lnTo>
                        <a:pt x="9" y="944"/>
                      </a:lnTo>
                      <a:lnTo>
                        <a:pt x="5" y="903"/>
                      </a:lnTo>
                      <a:lnTo>
                        <a:pt x="1" y="862"/>
                      </a:lnTo>
                      <a:lnTo>
                        <a:pt x="0" y="820"/>
                      </a:lnTo>
                      <a:lnTo>
                        <a:pt x="1" y="778"/>
                      </a:lnTo>
                      <a:lnTo>
                        <a:pt x="5" y="736"/>
                      </a:lnTo>
                      <a:lnTo>
                        <a:pt x="9" y="695"/>
                      </a:lnTo>
                      <a:lnTo>
                        <a:pt x="17" y="655"/>
                      </a:lnTo>
                      <a:lnTo>
                        <a:pt x="27" y="615"/>
                      </a:lnTo>
                      <a:lnTo>
                        <a:pt x="37" y="576"/>
                      </a:lnTo>
                      <a:lnTo>
                        <a:pt x="51" y="538"/>
                      </a:lnTo>
                      <a:lnTo>
                        <a:pt x="65" y="501"/>
                      </a:lnTo>
                      <a:lnTo>
                        <a:pt x="81" y="464"/>
                      </a:lnTo>
                      <a:lnTo>
                        <a:pt x="100" y="429"/>
                      </a:lnTo>
                      <a:lnTo>
                        <a:pt x="119" y="395"/>
                      </a:lnTo>
                      <a:lnTo>
                        <a:pt x="141" y="362"/>
                      </a:lnTo>
                      <a:lnTo>
                        <a:pt x="163" y="330"/>
                      </a:lnTo>
                      <a:lnTo>
                        <a:pt x="187" y="299"/>
                      </a:lnTo>
                      <a:lnTo>
                        <a:pt x="214" y="268"/>
                      </a:lnTo>
                      <a:lnTo>
                        <a:pt x="241" y="240"/>
                      </a:lnTo>
                      <a:lnTo>
                        <a:pt x="270" y="213"/>
                      </a:lnTo>
                      <a:lnTo>
                        <a:pt x="299" y="187"/>
                      </a:lnTo>
                      <a:lnTo>
                        <a:pt x="330" y="163"/>
                      </a:lnTo>
                      <a:lnTo>
                        <a:pt x="362" y="141"/>
                      </a:lnTo>
                      <a:lnTo>
                        <a:pt x="395" y="119"/>
                      </a:lnTo>
                      <a:lnTo>
                        <a:pt x="429" y="99"/>
                      </a:lnTo>
                      <a:lnTo>
                        <a:pt x="465" y="81"/>
                      </a:lnTo>
                      <a:lnTo>
                        <a:pt x="501" y="64"/>
                      </a:lnTo>
                      <a:lnTo>
                        <a:pt x="539" y="50"/>
                      </a:lnTo>
                      <a:lnTo>
                        <a:pt x="576" y="37"/>
                      </a:lnTo>
                      <a:lnTo>
                        <a:pt x="615" y="27"/>
                      </a:lnTo>
                      <a:lnTo>
                        <a:pt x="655" y="17"/>
                      </a:lnTo>
                      <a:lnTo>
                        <a:pt x="695" y="9"/>
                      </a:lnTo>
                      <a:lnTo>
                        <a:pt x="736" y="5"/>
                      </a:lnTo>
                      <a:lnTo>
                        <a:pt x="778" y="1"/>
                      </a:lnTo>
                      <a:lnTo>
                        <a:pt x="820" y="0"/>
                      </a:lnTo>
                      <a:close/>
                    </a:path>
                  </a:pathLst>
                </a:custGeom>
                <a:gradFill>
                  <a:gsLst>
                    <a:gs pos="0">
                      <a:srgbClr val="FFFFFF"/>
                    </a:gs>
                    <a:gs pos="100000">
                      <a:srgbClr val="FFFFFF"/>
                    </a:gs>
                  </a:gsLst>
                  <a:lin ang="5400000" scaled="0"/>
                </a:gra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374" name="Google Shape;374;p12"/>
                <p:cNvSpPr/>
                <p:nvPr/>
              </p:nvSpPr>
              <p:spPr>
                <a:xfrm>
                  <a:off x="5951439" y="5105271"/>
                  <a:ext cx="351507" cy="351507"/>
                </a:xfrm>
                <a:custGeom>
                  <a:avLst/>
                  <a:gdLst/>
                  <a:ahLst/>
                  <a:cxnLst/>
                  <a:rect l="l" t="t" r="r" b="b"/>
                  <a:pathLst>
                    <a:path w="1548" h="1547" extrusionOk="0">
                      <a:moveTo>
                        <a:pt x="774" y="0"/>
                      </a:moveTo>
                      <a:lnTo>
                        <a:pt x="814" y="1"/>
                      </a:lnTo>
                      <a:lnTo>
                        <a:pt x="853" y="4"/>
                      </a:lnTo>
                      <a:lnTo>
                        <a:pt x="892" y="9"/>
                      </a:lnTo>
                      <a:lnTo>
                        <a:pt x="930" y="16"/>
                      </a:lnTo>
                      <a:lnTo>
                        <a:pt x="967" y="25"/>
                      </a:lnTo>
                      <a:lnTo>
                        <a:pt x="1004" y="35"/>
                      </a:lnTo>
                      <a:lnTo>
                        <a:pt x="1040" y="47"/>
                      </a:lnTo>
                      <a:lnTo>
                        <a:pt x="1076" y="61"/>
                      </a:lnTo>
                      <a:lnTo>
                        <a:pt x="1110" y="76"/>
                      </a:lnTo>
                      <a:lnTo>
                        <a:pt x="1143" y="93"/>
                      </a:lnTo>
                      <a:lnTo>
                        <a:pt x="1176" y="112"/>
                      </a:lnTo>
                      <a:lnTo>
                        <a:pt x="1207" y="132"/>
                      </a:lnTo>
                      <a:lnTo>
                        <a:pt x="1238" y="154"/>
                      </a:lnTo>
                      <a:lnTo>
                        <a:pt x="1266" y="177"/>
                      </a:lnTo>
                      <a:lnTo>
                        <a:pt x="1295" y="202"/>
                      </a:lnTo>
                      <a:lnTo>
                        <a:pt x="1321" y="227"/>
                      </a:lnTo>
                      <a:lnTo>
                        <a:pt x="1347" y="254"/>
                      </a:lnTo>
                      <a:lnTo>
                        <a:pt x="1371" y="281"/>
                      </a:lnTo>
                      <a:lnTo>
                        <a:pt x="1394" y="311"/>
                      </a:lnTo>
                      <a:lnTo>
                        <a:pt x="1415" y="341"/>
                      </a:lnTo>
                      <a:lnTo>
                        <a:pt x="1436" y="373"/>
                      </a:lnTo>
                      <a:lnTo>
                        <a:pt x="1454" y="405"/>
                      </a:lnTo>
                      <a:lnTo>
                        <a:pt x="1471" y="439"/>
                      </a:lnTo>
                      <a:lnTo>
                        <a:pt x="1487" y="473"/>
                      </a:lnTo>
                      <a:lnTo>
                        <a:pt x="1501" y="507"/>
                      </a:lnTo>
                      <a:lnTo>
                        <a:pt x="1514" y="544"/>
                      </a:lnTo>
                      <a:lnTo>
                        <a:pt x="1524" y="580"/>
                      </a:lnTo>
                      <a:lnTo>
                        <a:pt x="1532" y="618"/>
                      </a:lnTo>
                      <a:lnTo>
                        <a:pt x="1539" y="655"/>
                      </a:lnTo>
                      <a:lnTo>
                        <a:pt x="1544" y="694"/>
                      </a:lnTo>
                      <a:lnTo>
                        <a:pt x="1547" y="734"/>
                      </a:lnTo>
                      <a:lnTo>
                        <a:pt x="1548" y="774"/>
                      </a:lnTo>
                      <a:lnTo>
                        <a:pt x="1547" y="814"/>
                      </a:lnTo>
                      <a:lnTo>
                        <a:pt x="1544" y="853"/>
                      </a:lnTo>
                      <a:lnTo>
                        <a:pt x="1539" y="891"/>
                      </a:lnTo>
                      <a:lnTo>
                        <a:pt x="1532" y="929"/>
                      </a:lnTo>
                      <a:lnTo>
                        <a:pt x="1524" y="967"/>
                      </a:lnTo>
                      <a:lnTo>
                        <a:pt x="1514" y="1003"/>
                      </a:lnTo>
                      <a:lnTo>
                        <a:pt x="1501" y="1040"/>
                      </a:lnTo>
                      <a:lnTo>
                        <a:pt x="1487" y="1075"/>
                      </a:lnTo>
                      <a:lnTo>
                        <a:pt x="1471" y="1109"/>
                      </a:lnTo>
                      <a:lnTo>
                        <a:pt x="1454" y="1142"/>
                      </a:lnTo>
                      <a:lnTo>
                        <a:pt x="1436" y="1174"/>
                      </a:lnTo>
                      <a:lnTo>
                        <a:pt x="1415" y="1206"/>
                      </a:lnTo>
                      <a:lnTo>
                        <a:pt x="1394" y="1237"/>
                      </a:lnTo>
                      <a:lnTo>
                        <a:pt x="1371" y="1265"/>
                      </a:lnTo>
                      <a:lnTo>
                        <a:pt x="1347" y="1294"/>
                      </a:lnTo>
                      <a:lnTo>
                        <a:pt x="1321" y="1320"/>
                      </a:lnTo>
                      <a:lnTo>
                        <a:pt x="1295" y="1346"/>
                      </a:lnTo>
                      <a:lnTo>
                        <a:pt x="1266" y="1370"/>
                      </a:lnTo>
                      <a:lnTo>
                        <a:pt x="1238" y="1393"/>
                      </a:lnTo>
                      <a:lnTo>
                        <a:pt x="1207" y="1415"/>
                      </a:lnTo>
                      <a:lnTo>
                        <a:pt x="1176" y="1435"/>
                      </a:lnTo>
                      <a:lnTo>
                        <a:pt x="1143" y="1453"/>
                      </a:lnTo>
                      <a:lnTo>
                        <a:pt x="1110" y="1470"/>
                      </a:lnTo>
                      <a:lnTo>
                        <a:pt x="1076" y="1486"/>
                      </a:lnTo>
                      <a:lnTo>
                        <a:pt x="1040" y="1500"/>
                      </a:lnTo>
                      <a:lnTo>
                        <a:pt x="1004" y="1513"/>
                      </a:lnTo>
                      <a:lnTo>
                        <a:pt x="967" y="1523"/>
                      </a:lnTo>
                      <a:lnTo>
                        <a:pt x="930" y="1531"/>
                      </a:lnTo>
                      <a:lnTo>
                        <a:pt x="892" y="1538"/>
                      </a:lnTo>
                      <a:lnTo>
                        <a:pt x="853" y="1543"/>
                      </a:lnTo>
                      <a:lnTo>
                        <a:pt x="814" y="1546"/>
                      </a:lnTo>
                      <a:lnTo>
                        <a:pt x="774" y="1547"/>
                      </a:lnTo>
                      <a:lnTo>
                        <a:pt x="735" y="1546"/>
                      </a:lnTo>
                      <a:lnTo>
                        <a:pt x="695" y="1543"/>
                      </a:lnTo>
                      <a:lnTo>
                        <a:pt x="656" y="1538"/>
                      </a:lnTo>
                      <a:lnTo>
                        <a:pt x="618" y="1531"/>
                      </a:lnTo>
                      <a:lnTo>
                        <a:pt x="581" y="1523"/>
                      </a:lnTo>
                      <a:lnTo>
                        <a:pt x="544" y="1513"/>
                      </a:lnTo>
                      <a:lnTo>
                        <a:pt x="509" y="1500"/>
                      </a:lnTo>
                      <a:lnTo>
                        <a:pt x="473" y="1486"/>
                      </a:lnTo>
                      <a:lnTo>
                        <a:pt x="439" y="1470"/>
                      </a:lnTo>
                      <a:lnTo>
                        <a:pt x="405" y="1453"/>
                      </a:lnTo>
                      <a:lnTo>
                        <a:pt x="373" y="1435"/>
                      </a:lnTo>
                      <a:lnTo>
                        <a:pt x="341" y="1415"/>
                      </a:lnTo>
                      <a:lnTo>
                        <a:pt x="311" y="1393"/>
                      </a:lnTo>
                      <a:lnTo>
                        <a:pt x="282" y="1370"/>
                      </a:lnTo>
                      <a:lnTo>
                        <a:pt x="254" y="1346"/>
                      </a:lnTo>
                      <a:lnTo>
                        <a:pt x="227" y="1320"/>
                      </a:lnTo>
                      <a:lnTo>
                        <a:pt x="202" y="1294"/>
                      </a:lnTo>
                      <a:lnTo>
                        <a:pt x="177" y="1265"/>
                      </a:lnTo>
                      <a:lnTo>
                        <a:pt x="154" y="1237"/>
                      </a:lnTo>
                      <a:lnTo>
                        <a:pt x="132" y="1206"/>
                      </a:lnTo>
                      <a:lnTo>
                        <a:pt x="113" y="1174"/>
                      </a:lnTo>
                      <a:lnTo>
                        <a:pt x="94" y="1142"/>
                      </a:lnTo>
                      <a:lnTo>
                        <a:pt x="76" y="1109"/>
                      </a:lnTo>
                      <a:lnTo>
                        <a:pt x="62" y="1075"/>
                      </a:lnTo>
                      <a:lnTo>
                        <a:pt x="48" y="1040"/>
                      </a:lnTo>
                      <a:lnTo>
                        <a:pt x="35" y="1003"/>
                      </a:lnTo>
                      <a:lnTo>
                        <a:pt x="25" y="967"/>
                      </a:lnTo>
                      <a:lnTo>
                        <a:pt x="16" y="929"/>
                      </a:lnTo>
                      <a:lnTo>
                        <a:pt x="9" y="891"/>
                      </a:lnTo>
                      <a:lnTo>
                        <a:pt x="5" y="853"/>
                      </a:lnTo>
                      <a:lnTo>
                        <a:pt x="1" y="814"/>
                      </a:lnTo>
                      <a:lnTo>
                        <a:pt x="0" y="774"/>
                      </a:lnTo>
                      <a:lnTo>
                        <a:pt x="1" y="734"/>
                      </a:lnTo>
                      <a:lnTo>
                        <a:pt x="5" y="694"/>
                      </a:lnTo>
                      <a:lnTo>
                        <a:pt x="9" y="655"/>
                      </a:lnTo>
                      <a:lnTo>
                        <a:pt x="16" y="618"/>
                      </a:lnTo>
                      <a:lnTo>
                        <a:pt x="25" y="580"/>
                      </a:lnTo>
                      <a:lnTo>
                        <a:pt x="35" y="544"/>
                      </a:lnTo>
                      <a:lnTo>
                        <a:pt x="48" y="507"/>
                      </a:lnTo>
                      <a:lnTo>
                        <a:pt x="62" y="473"/>
                      </a:lnTo>
                      <a:lnTo>
                        <a:pt x="76" y="439"/>
                      </a:lnTo>
                      <a:lnTo>
                        <a:pt x="94" y="405"/>
                      </a:lnTo>
                      <a:lnTo>
                        <a:pt x="113" y="373"/>
                      </a:lnTo>
                      <a:lnTo>
                        <a:pt x="132" y="341"/>
                      </a:lnTo>
                      <a:lnTo>
                        <a:pt x="154" y="311"/>
                      </a:lnTo>
                      <a:lnTo>
                        <a:pt x="177" y="281"/>
                      </a:lnTo>
                      <a:lnTo>
                        <a:pt x="202" y="254"/>
                      </a:lnTo>
                      <a:lnTo>
                        <a:pt x="227" y="227"/>
                      </a:lnTo>
                      <a:lnTo>
                        <a:pt x="254" y="202"/>
                      </a:lnTo>
                      <a:lnTo>
                        <a:pt x="282" y="177"/>
                      </a:lnTo>
                      <a:lnTo>
                        <a:pt x="311" y="154"/>
                      </a:lnTo>
                      <a:lnTo>
                        <a:pt x="341" y="132"/>
                      </a:lnTo>
                      <a:lnTo>
                        <a:pt x="373" y="112"/>
                      </a:lnTo>
                      <a:lnTo>
                        <a:pt x="405" y="93"/>
                      </a:lnTo>
                      <a:lnTo>
                        <a:pt x="439" y="76"/>
                      </a:lnTo>
                      <a:lnTo>
                        <a:pt x="473" y="61"/>
                      </a:lnTo>
                      <a:lnTo>
                        <a:pt x="509" y="47"/>
                      </a:lnTo>
                      <a:lnTo>
                        <a:pt x="544" y="35"/>
                      </a:lnTo>
                      <a:lnTo>
                        <a:pt x="581" y="25"/>
                      </a:lnTo>
                      <a:lnTo>
                        <a:pt x="618" y="16"/>
                      </a:lnTo>
                      <a:lnTo>
                        <a:pt x="656" y="9"/>
                      </a:lnTo>
                      <a:lnTo>
                        <a:pt x="695" y="4"/>
                      </a:lnTo>
                      <a:lnTo>
                        <a:pt x="735" y="1"/>
                      </a:lnTo>
                      <a:lnTo>
                        <a:pt x="774"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375" name="Google Shape;375;p12"/>
                <p:cNvSpPr/>
                <p:nvPr/>
              </p:nvSpPr>
              <p:spPr>
                <a:xfrm>
                  <a:off x="6059071" y="5211540"/>
                  <a:ext cx="137606" cy="137606"/>
                </a:xfrm>
                <a:custGeom>
                  <a:avLst/>
                  <a:gdLst/>
                  <a:ahLst/>
                  <a:cxnLst/>
                  <a:rect l="l" t="t" r="r" b="b"/>
                  <a:pathLst>
                    <a:path w="608" h="609" extrusionOk="0">
                      <a:moveTo>
                        <a:pt x="152" y="0"/>
                      </a:moveTo>
                      <a:lnTo>
                        <a:pt x="454" y="0"/>
                      </a:lnTo>
                      <a:lnTo>
                        <a:pt x="470" y="1"/>
                      </a:lnTo>
                      <a:lnTo>
                        <a:pt x="484" y="4"/>
                      </a:lnTo>
                      <a:lnTo>
                        <a:pt x="499" y="8"/>
                      </a:lnTo>
                      <a:lnTo>
                        <a:pt x="514" y="13"/>
                      </a:lnTo>
                      <a:lnTo>
                        <a:pt x="527" y="20"/>
                      </a:lnTo>
                      <a:lnTo>
                        <a:pt x="539" y="28"/>
                      </a:lnTo>
                      <a:lnTo>
                        <a:pt x="552" y="36"/>
                      </a:lnTo>
                      <a:lnTo>
                        <a:pt x="562" y="46"/>
                      </a:lnTo>
                      <a:lnTo>
                        <a:pt x="562" y="46"/>
                      </a:lnTo>
                      <a:lnTo>
                        <a:pt x="563" y="46"/>
                      </a:lnTo>
                      <a:lnTo>
                        <a:pt x="572" y="57"/>
                      </a:lnTo>
                      <a:lnTo>
                        <a:pt x="581" y="69"/>
                      </a:lnTo>
                      <a:lnTo>
                        <a:pt x="589" y="81"/>
                      </a:lnTo>
                      <a:lnTo>
                        <a:pt x="595" y="95"/>
                      </a:lnTo>
                      <a:lnTo>
                        <a:pt x="601" y="109"/>
                      </a:lnTo>
                      <a:lnTo>
                        <a:pt x="604" y="123"/>
                      </a:lnTo>
                      <a:lnTo>
                        <a:pt x="606" y="138"/>
                      </a:lnTo>
                      <a:lnTo>
                        <a:pt x="608" y="154"/>
                      </a:lnTo>
                      <a:lnTo>
                        <a:pt x="608" y="455"/>
                      </a:lnTo>
                      <a:lnTo>
                        <a:pt x="606" y="471"/>
                      </a:lnTo>
                      <a:lnTo>
                        <a:pt x="604" y="486"/>
                      </a:lnTo>
                      <a:lnTo>
                        <a:pt x="601" y="501"/>
                      </a:lnTo>
                      <a:lnTo>
                        <a:pt x="595" y="514"/>
                      </a:lnTo>
                      <a:lnTo>
                        <a:pt x="589" y="528"/>
                      </a:lnTo>
                      <a:lnTo>
                        <a:pt x="581" y="541"/>
                      </a:lnTo>
                      <a:lnTo>
                        <a:pt x="572" y="553"/>
                      </a:lnTo>
                      <a:lnTo>
                        <a:pt x="563" y="563"/>
                      </a:lnTo>
                      <a:lnTo>
                        <a:pt x="552" y="574"/>
                      </a:lnTo>
                      <a:lnTo>
                        <a:pt x="540" y="583"/>
                      </a:lnTo>
                      <a:lnTo>
                        <a:pt x="527" y="590"/>
                      </a:lnTo>
                      <a:lnTo>
                        <a:pt x="514" y="597"/>
                      </a:lnTo>
                      <a:lnTo>
                        <a:pt x="499" y="602"/>
                      </a:lnTo>
                      <a:lnTo>
                        <a:pt x="484" y="606"/>
                      </a:lnTo>
                      <a:lnTo>
                        <a:pt x="470" y="608"/>
                      </a:lnTo>
                      <a:lnTo>
                        <a:pt x="454" y="609"/>
                      </a:lnTo>
                      <a:lnTo>
                        <a:pt x="152" y="609"/>
                      </a:lnTo>
                      <a:lnTo>
                        <a:pt x="138" y="608"/>
                      </a:lnTo>
                      <a:lnTo>
                        <a:pt x="122" y="606"/>
                      </a:lnTo>
                      <a:lnTo>
                        <a:pt x="108" y="602"/>
                      </a:lnTo>
                      <a:lnTo>
                        <a:pt x="93" y="597"/>
                      </a:lnTo>
                      <a:lnTo>
                        <a:pt x="79" y="590"/>
                      </a:lnTo>
                      <a:lnTo>
                        <a:pt x="67" y="583"/>
                      </a:lnTo>
                      <a:lnTo>
                        <a:pt x="55" y="574"/>
                      </a:lnTo>
                      <a:lnTo>
                        <a:pt x="44" y="563"/>
                      </a:lnTo>
                      <a:lnTo>
                        <a:pt x="44" y="563"/>
                      </a:lnTo>
                      <a:lnTo>
                        <a:pt x="35" y="553"/>
                      </a:lnTo>
                      <a:lnTo>
                        <a:pt x="26" y="541"/>
                      </a:lnTo>
                      <a:lnTo>
                        <a:pt x="18" y="528"/>
                      </a:lnTo>
                      <a:lnTo>
                        <a:pt x="11" y="514"/>
                      </a:lnTo>
                      <a:lnTo>
                        <a:pt x="6" y="501"/>
                      </a:lnTo>
                      <a:lnTo>
                        <a:pt x="2" y="486"/>
                      </a:lnTo>
                      <a:lnTo>
                        <a:pt x="0" y="471"/>
                      </a:lnTo>
                      <a:lnTo>
                        <a:pt x="0" y="455"/>
                      </a:lnTo>
                      <a:lnTo>
                        <a:pt x="0" y="154"/>
                      </a:lnTo>
                      <a:lnTo>
                        <a:pt x="0" y="138"/>
                      </a:lnTo>
                      <a:lnTo>
                        <a:pt x="2" y="123"/>
                      </a:lnTo>
                      <a:lnTo>
                        <a:pt x="6" y="109"/>
                      </a:lnTo>
                      <a:lnTo>
                        <a:pt x="11" y="95"/>
                      </a:lnTo>
                      <a:lnTo>
                        <a:pt x="18" y="81"/>
                      </a:lnTo>
                      <a:lnTo>
                        <a:pt x="26" y="69"/>
                      </a:lnTo>
                      <a:lnTo>
                        <a:pt x="35" y="57"/>
                      </a:lnTo>
                      <a:lnTo>
                        <a:pt x="44" y="46"/>
                      </a:lnTo>
                      <a:lnTo>
                        <a:pt x="55" y="36"/>
                      </a:lnTo>
                      <a:lnTo>
                        <a:pt x="67" y="28"/>
                      </a:lnTo>
                      <a:lnTo>
                        <a:pt x="79" y="20"/>
                      </a:lnTo>
                      <a:lnTo>
                        <a:pt x="93" y="13"/>
                      </a:lnTo>
                      <a:lnTo>
                        <a:pt x="107" y="8"/>
                      </a:lnTo>
                      <a:lnTo>
                        <a:pt x="122" y="4"/>
                      </a:lnTo>
                      <a:lnTo>
                        <a:pt x="138" y="1"/>
                      </a:lnTo>
                      <a:lnTo>
                        <a:pt x="152" y="0"/>
                      </a:lnTo>
                      <a:close/>
                      <a:moveTo>
                        <a:pt x="454" y="60"/>
                      </a:moveTo>
                      <a:lnTo>
                        <a:pt x="152" y="60"/>
                      </a:lnTo>
                      <a:lnTo>
                        <a:pt x="143" y="61"/>
                      </a:lnTo>
                      <a:lnTo>
                        <a:pt x="134" y="62"/>
                      </a:lnTo>
                      <a:lnTo>
                        <a:pt x="125" y="64"/>
                      </a:lnTo>
                      <a:lnTo>
                        <a:pt x="116" y="68"/>
                      </a:lnTo>
                      <a:lnTo>
                        <a:pt x="108" y="71"/>
                      </a:lnTo>
                      <a:lnTo>
                        <a:pt x="100" y="76"/>
                      </a:lnTo>
                      <a:lnTo>
                        <a:pt x="93" y="81"/>
                      </a:lnTo>
                      <a:lnTo>
                        <a:pt x="86" y="88"/>
                      </a:lnTo>
                      <a:lnTo>
                        <a:pt x="79" y="94"/>
                      </a:lnTo>
                      <a:lnTo>
                        <a:pt x="75" y="102"/>
                      </a:lnTo>
                      <a:lnTo>
                        <a:pt x="69" y="110"/>
                      </a:lnTo>
                      <a:lnTo>
                        <a:pt x="66" y="118"/>
                      </a:lnTo>
                      <a:lnTo>
                        <a:pt x="62" y="127"/>
                      </a:lnTo>
                      <a:lnTo>
                        <a:pt x="60" y="135"/>
                      </a:lnTo>
                      <a:lnTo>
                        <a:pt x="59" y="145"/>
                      </a:lnTo>
                      <a:lnTo>
                        <a:pt x="58" y="154"/>
                      </a:lnTo>
                      <a:lnTo>
                        <a:pt x="58" y="455"/>
                      </a:lnTo>
                      <a:lnTo>
                        <a:pt x="59" y="465"/>
                      </a:lnTo>
                      <a:lnTo>
                        <a:pt x="60" y="475"/>
                      </a:lnTo>
                      <a:lnTo>
                        <a:pt x="62" y="484"/>
                      </a:lnTo>
                      <a:lnTo>
                        <a:pt x="66" y="492"/>
                      </a:lnTo>
                      <a:lnTo>
                        <a:pt x="69" y="501"/>
                      </a:lnTo>
                      <a:lnTo>
                        <a:pt x="75" y="509"/>
                      </a:lnTo>
                      <a:lnTo>
                        <a:pt x="79" y="516"/>
                      </a:lnTo>
                      <a:lnTo>
                        <a:pt x="86" y="522"/>
                      </a:lnTo>
                      <a:lnTo>
                        <a:pt x="93" y="528"/>
                      </a:lnTo>
                      <a:lnTo>
                        <a:pt x="100" y="534"/>
                      </a:lnTo>
                      <a:lnTo>
                        <a:pt x="108" y="538"/>
                      </a:lnTo>
                      <a:lnTo>
                        <a:pt x="116" y="543"/>
                      </a:lnTo>
                      <a:lnTo>
                        <a:pt x="125" y="545"/>
                      </a:lnTo>
                      <a:lnTo>
                        <a:pt x="134" y="547"/>
                      </a:lnTo>
                      <a:lnTo>
                        <a:pt x="143" y="550"/>
                      </a:lnTo>
                      <a:lnTo>
                        <a:pt x="152" y="550"/>
                      </a:lnTo>
                      <a:lnTo>
                        <a:pt x="454" y="550"/>
                      </a:lnTo>
                      <a:lnTo>
                        <a:pt x="464" y="550"/>
                      </a:lnTo>
                      <a:lnTo>
                        <a:pt x="473" y="547"/>
                      </a:lnTo>
                      <a:lnTo>
                        <a:pt x="482" y="545"/>
                      </a:lnTo>
                      <a:lnTo>
                        <a:pt x="491" y="543"/>
                      </a:lnTo>
                      <a:lnTo>
                        <a:pt x="499" y="538"/>
                      </a:lnTo>
                      <a:lnTo>
                        <a:pt x="507" y="534"/>
                      </a:lnTo>
                      <a:lnTo>
                        <a:pt x="514" y="528"/>
                      </a:lnTo>
                      <a:lnTo>
                        <a:pt x="521" y="522"/>
                      </a:lnTo>
                      <a:lnTo>
                        <a:pt x="527" y="516"/>
                      </a:lnTo>
                      <a:lnTo>
                        <a:pt x="532" y="508"/>
                      </a:lnTo>
                      <a:lnTo>
                        <a:pt x="537" y="501"/>
                      </a:lnTo>
                      <a:lnTo>
                        <a:pt x="541" y="492"/>
                      </a:lnTo>
                      <a:lnTo>
                        <a:pt x="545" y="484"/>
                      </a:lnTo>
                      <a:lnTo>
                        <a:pt x="547" y="475"/>
                      </a:lnTo>
                      <a:lnTo>
                        <a:pt x="548" y="465"/>
                      </a:lnTo>
                      <a:lnTo>
                        <a:pt x="548" y="455"/>
                      </a:lnTo>
                      <a:lnTo>
                        <a:pt x="548" y="154"/>
                      </a:lnTo>
                      <a:lnTo>
                        <a:pt x="548" y="145"/>
                      </a:lnTo>
                      <a:lnTo>
                        <a:pt x="547" y="135"/>
                      </a:lnTo>
                      <a:lnTo>
                        <a:pt x="545" y="126"/>
                      </a:lnTo>
                      <a:lnTo>
                        <a:pt x="541" y="118"/>
                      </a:lnTo>
                      <a:lnTo>
                        <a:pt x="537" y="110"/>
                      </a:lnTo>
                      <a:lnTo>
                        <a:pt x="532" y="102"/>
                      </a:lnTo>
                      <a:lnTo>
                        <a:pt x="527" y="94"/>
                      </a:lnTo>
                      <a:lnTo>
                        <a:pt x="521" y="88"/>
                      </a:lnTo>
                      <a:lnTo>
                        <a:pt x="521" y="87"/>
                      </a:lnTo>
                      <a:lnTo>
                        <a:pt x="514" y="81"/>
                      </a:lnTo>
                      <a:lnTo>
                        <a:pt x="507" y="76"/>
                      </a:lnTo>
                      <a:lnTo>
                        <a:pt x="499" y="71"/>
                      </a:lnTo>
                      <a:lnTo>
                        <a:pt x="491" y="68"/>
                      </a:lnTo>
                      <a:lnTo>
                        <a:pt x="482" y="64"/>
                      </a:lnTo>
                      <a:lnTo>
                        <a:pt x="473" y="62"/>
                      </a:lnTo>
                      <a:lnTo>
                        <a:pt x="464" y="61"/>
                      </a:lnTo>
                      <a:lnTo>
                        <a:pt x="454" y="60"/>
                      </a:lnTo>
                      <a:close/>
                    </a:path>
                  </a:pathLst>
                </a:custGeom>
                <a:gradFill>
                  <a:gsLst>
                    <a:gs pos="0">
                      <a:srgbClr val="FFFFFF"/>
                    </a:gs>
                    <a:gs pos="46000">
                      <a:srgbClr val="FFFFFF"/>
                    </a:gs>
                    <a:gs pos="56000">
                      <a:srgbClr val="FFFFFF"/>
                    </a:gs>
                    <a:gs pos="100000">
                      <a:srgbClr val="FFFFFF"/>
                    </a:gs>
                  </a:gsLst>
                  <a:lin ang="18900000" scaled="0"/>
                </a:gra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376" name="Google Shape;376;p12"/>
                <p:cNvSpPr/>
                <p:nvPr/>
              </p:nvSpPr>
              <p:spPr>
                <a:xfrm>
                  <a:off x="5940539" y="5287836"/>
                  <a:ext cx="371944" cy="178479"/>
                </a:xfrm>
                <a:custGeom>
                  <a:avLst/>
                  <a:gdLst/>
                  <a:ahLst/>
                  <a:cxnLst/>
                  <a:rect l="l" t="t" r="r" b="b"/>
                  <a:pathLst>
                    <a:path w="1638" h="786" extrusionOk="0">
                      <a:moveTo>
                        <a:pt x="1638" y="2"/>
                      </a:moveTo>
                      <a:lnTo>
                        <a:pt x="1635" y="43"/>
                      </a:lnTo>
                      <a:lnTo>
                        <a:pt x="1630" y="83"/>
                      </a:lnTo>
                      <a:lnTo>
                        <a:pt x="1625" y="122"/>
                      </a:lnTo>
                      <a:lnTo>
                        <a:pt x="1616" y="161"/>
                      </a:lnTo>
                      <a:lnTo>
                        <a:pt x="1605" y="199"/>
                      </a:lnTo>
                      <a:lnTo>
                        <a:pt x="1594" y="237"/>
                      </a:lnTo>
                      <a:lnTo>
                        <a:pt x="1580" y="273"/>
                      </a:lnTo>
                      <a:lnTo>
                        <a:pt x="1564" y="309"/>
                      </a:lnTo>
                      <a:lnTo>
                        <a:pt x="1547" y="344"/>
                      </a:lnTo>
                      <a:lnTo>
                        <a:pt x="1529" y="377"/>
                      </a:lnTo>
                      <a:lnTo>
                        <a:pt x="1508" y="410"/>
                      </a:lnTo>
                      <a:lnTo>
                        <a:pt x="1488" y="442"/>
                      </a:lnTo>
                      <a:lnTo>
                        <a:pt x="1464" y="473"/>
                      </a:lnTo>
                      <a:lnTo>
                        <a:pt x="1440" y="503"/>
                      </a:lnTo>
                      <a:lnTo>
                        <a:pt x="1414" y="531"/>
                      </a:lnTo>
                      <a:lnTo>
                        <a:pt x="1387" y="558"/>
                      </a:lnTo>
                      <a:lnTo>
                        <a:pt x="1359" y="584"/>
                      </a:lnTo>
                      <a:lnTo>
                        <a:pt x="1329" y="609"/>
                      </a:lnTo>
                      <a:lnTo>
                        <a:pt x="1298" y="631"/>
                      </a:lnTo>
                      <a:lnTo>
                        <a:pt x="1268" y="654"/>
                      </a:lnTo>
                      <a:lnTo>
                        <a:pt x="1235" y="674"/>
                      </a:lnTo>
                      <a:lnTo>
                        <a:pt x="1200" y="693"/>
                      </a:lnTo>
                      <a:lnTo>
                        <a:pt x="1166" y="710"/>
                      </a:lnTo>
                      <a:lnTo>
                        <a:pt x="1131" y="726"/>
                      </a:lnTo>
                      <a:lnTo>
                        <a:pt x="1094" y="740"/>
                      </a:lnTo>
                      <a:lnTo>
                        <a:pt x="1057" y="752"/>
                      </a:lnTo>
                      <a:lnTo>
                        <a:pt x="1019" y="763"/>
                      </a:lnTo>
                      <a:lnTo>
                        <a:pt x="980" y="771"/>
                      </a:lnTo>
                      <a:lnTo>
                        <a:pt x="940" y="777"/>
                      </a:lnTo>
                      <a:lnTo>
                        <a:pt x="900" y="783"/>
                      </a:lnTo>
                      <a:lnTo>
                        <a:pt x="861" y="785"/>
                      </a:lnTo>
                      <a:lnTo>
                        <a:pt x="819" y="786"/>
                      </a:lnTo>
                      <a:lnTo>
                        <a:pt x="778" y="785"/>
                      </a:lnTo>
                      <a:lnTo>
                        <a:pt x="737" y="783"/>
                      </a:lnTo>
                      <a:lnTo>
                        <a:pt x="697" y="777"/>
                      </a:lnTo>
                      <a:lnTo>
                        <a:pt x="657" y="771"/>
                      </a:lnTo>
                      <a:lnTo>
                        <a:pt x="619" y="763"/>
                      </a:lnTo>
                      <a:lnTo>
                        <a:pt x="581" y="752"/>
                      </a:lnTo>
                      <a:lnTo>
                        <a:pt x="543" y="740"/>
                      </a:lnTo>
                      <a:lnTo>
                        <a:pt x="507" y="725"/>
                      </a:lnTo>
                      <a:lnTo>
                        <a:pt x="472" y="710"/>
                      </a:lnTo>
                      <a:lnTo>
                        <a:pt x="436" y="693"/>
                      </a:lnTo>
                      <a:lnTo>
                        <a:pt x="403" y="674"/>
                      </a:lnTo>
                      <a:lnTo>
                        <a:pt x="370" y="653"/>
                      </a:lnTo>
                      <a:lnTo>
                        <a:pt x="338" y="631"/>
                      </a:lnTo>
                      <a:lnTo>
                        <a:pt x="308" y="607"/>
                      </a:lnTo>
                      <a:lnTo>
                        <a:pt x="279" y="584"/>
                      </a:lnTo>
                      <a:lnTo>
                        <a:pt x="250" y="557"/>
                      </a:lnTo>
                      <a:lnTo>
                        <a:pt x="223" y="530"/>
                      </a:lnTo>
                      <a:lnTo>
                        <a:pt x="198" y="501"/>
                      </a:lnTo>
                      <a:lnTo>
                        <a:pt x="173" y="472"/>
                      </a:lnTo>
                      <a:lnTo>
                        <a:pt x="150" y="441"/>
                      </a:lnTo>
                      <a:lnTo>
                        <a:pt x="128" y="409"/>
                      </a:lnTo>
                      <a:lnTo>
                        <a:pt x="109" y="376"/>
                      </a:lnTo>
                      <a:lnTo>
                        <a:pt x="89" y="342"/>
                      </a:lnTo>
                      <a:lnTo>
                        <a:pt x="73" y="308"/>
                      </a:lnTo>
                      <a:lnTo>
                        <a:pt x="58" y="271"/>
                      </a:lnTo>
                      <a:lnTo>
                        <a:pt x="44" y="235"/>
                      </a:lnTo>
                      <a:lnTo>
                        <a:pt x="32" y="197"/>
                      </a:lnTo>
                      <a:lnTo>
                        <a:pt x="22" y="159"/>
                      </a:lnTo>
                      <a:lnTo>
                        <a:pt x="14" y="120"/>
                      </a:lnTo>
                      <a:lnTo>
                        <a:pt x="7" y="81"/>
                      </a:lnTo>
                      <a:lnTo>
                        <a:pt x="3" y="40"/>
                      </a:lnTo>
                      <a:lnTo>
                        <a:pt x="0" y="0"/>
                      </a:lnTo>
                      <a:lnTo>
                        <a:pt x="48" y="6"/>
                      </a:lnTo>
                      <a:lnTo>
                        <a:pt x="96" y="12"/>
                      </a:lnTo>
                      <a:lnTo>
                        <a:pt x="146" y="18"/>
                      </a:lnTo>
                      <a:lnTo>
                        <a:pt x="196" y="24"/>
                      </a:lnTo>
                      <a:lnTo>
                        <a:pt x="246" y="28"/>
                      </a:lnTo>
                      <a:lnTo>
                        <a:pt x="297" y="33"/>
                      </a:lnTo>
                      <a:lnTo>
                        <a:pt x="348" y="37"/>
                      </a:lnTo>
                      <a:lnTo>
                        <a:pt x="400" y="41"/>
                      </a:lnTo>
                      <a:lnTo>
                        <a:pt x="452" y="44"/>
                      </a:lnTo>
                      <a:lnTo>
                        <a:pt x="505" y="48"/>
                      </a:lnTo>
                      <a:lnTo>
                        <a:pt x="557" y="50"/>
                      </a:lnTo>
                      <a:lnTo>
                        <a:pt x="611" y="52"/>
                      </a:lnTo>
                      <a:lnTo>
                        <a:pt x="664" y="53"/>
                      </a:lnTo>
                      <a:lnTo>
                        <a:pt x="719" y="55"/>
                      </a:lnTo>
                      <a:lnTo>
                        <a:pt x="774" y="56"/>
                      </a:lnTo>
                      <a:lnTo>
                        <a:pt x="829" y="56"/>
                      </a:lnTo>
                      <a:lnTo>
                        <a:pt x="882" y="56"/>
                      </a:lnTo>
                      <a:lnTo>
                        <a:pt x="936" y="55"/>
                      </a:lnTo>
                      <a:lnTo>
                        <a:pt x="988" y="53"/>
                      </a:lnTo>
                      <a:lnTo>
                        <a:pt x="1041" y="52"/>
                      </a:lnTo>
                      <a:lnTo>
                        <a:pt x="1093" y="50"/>
                      </a:lnTo>
                      <a:lnTo>
                        <a:pt x="1145" y="48"/>
                      </a:lnTo>
                      <a:lnTo>
                        <a:pt x="1196" y="45"/>
                      </a:lnTo>
                      <a:lnTo>
                        <a:pt x="1247" y="42"/>
                      </a:lnTo>
                      <a:lnTo>
                        <a:pt x="1297" y="39"/>
                      </a:lnTo>
                      <a:lnTo>
                        <a:pt x="1348" y="34"/>
                      </a:lnTo>
                      <a:lnTo>
                        <a:pt x="1398" y="30"/>
                      </a:lnTo>
                      <a:lnTo>
                        <a:pt x="1447" y="25"/>
                      </a:lnTo>
                      <a:lnTo>
                        <a:pt x="1495" y="20"/>
                      </a:lnTo>
                      <a:lnTo>
                        <a:pt x="1544" y="15"/>
                      </a:lnTo>
                      <a:lnTo>
                        <a:pt x="1590" y="9"/>
                      </a:lnTo>
                      <a:lnTo>
                        <a:pt x="1638" y="2"/>
                      </a:lnTo>
                      <a:close/>
                    </a:path>
                  </a:pathLst>
                </a:custGeom>
                <a:gradFill>
                  <a:gsLst>
                    <a:gs pos="0">
                      <a:srgbClr val="FFFFFF"/>
                    </a:gs>
                    <a:gs pos="100000">
                      <a:srgbClr val="FFFFFF"/>
                    </a:gs>
                  </a:gsLst>
                  <a:lin ang="5400000" scaled="0"/>
                </a:gra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grpSp>
          <p:grpSp>
            <p:nvGrpSpPr>
              <p:cNvPr id="377" name="Google Shape;377;p12"/>
              <p:cNvGrpSpPr/>
              <p:nvPr/>
            </p:nvGrpSpPr>
            <p:grpSpPr>
              <a:xfrm>
                <a:off x="5940538" y="1511180"/>
                <a:ext cx="1109018" cy="3192174"/>
                <a:chOff x="3000179" y="211125"/>
                <a:chExt cx="1292141" cy="3719266"/>
              </a:xfrm>
            </p:grpSpPr>
            <p:sp>
              <p:nvSpPr>
                <p:cNvPr id="378" name="Google Shape;378;p12"/>
                <p:cNvSpPr/>
                <p:nvPr/>
              </p:nvSpPr>
              <p:spPr>
                <a:xfrm>
                  <a:off x="3000179" y="531778"/>
                  <a:ext cx="430185" cy="88894"/>
                </a:xfrm>
                <a:custGeom>
                  <a:avLst/>
                  <a:gdLst/>
                  <a:ahLst/>
                  <a:cxnLst/>
                  <a:rect l="l" t="t" r="r" b="b"/>
                  <a:pathLst>
                    <a:path w="1626" h="338" extrusionOk="0">
                      <a:moveTo>
                        <a:pt x="170" y="0"/>
                      </a:moveTo>
                      <a:lnTo>
                        <a:pt x="1456" y="0"/>
                      </a:lnTo>
                      <a:lnTo>
                        <a:pt x="1474" y="1"/>
                      </a:lnTo>
                      <a:lnTo>
                        <a:pt x="1490" y="3"/>
                      </a:lnTo>
                      <a:lnTo>
                        <a:pt x="1506" y="7"/>
                      </a:lnTo>
                      <a:lnTo>
                        <a:pt x="1522" y="12"/>
                      </a:lnTo>
                      <a:lnTo>
                        <a:pt x="1537" y="20"/>
                      </a:lnTo>
                      <a:lnTo>
                        <a:pt x="1550" y="28"/>
                      </a:lnTo>
                      <a:lnTo>
                        <a:pt x="1564" y="39"/>
                      </a:lnTo>
                      <a:lnTo>
                        <a:pt x="1576" y="49"/>
                      </a:lnTo>
                      <a:lnTo>
                        <a:pt x="1587" y="61"/>
                      </a:lnTo>
                      <a:lnTo>
                        <a:pt x="1597" y="74"/>
                      </a:lnTo>
                      <a:lnTo>
                        <a:pt x="1605" y="89"/>
                      </a:lnTo>
                      <a:lnTo>
                        <a:pt x="1612" y="104"/>
                      </a:lnTo>
                      <a:lnTo>
                        <a:pt x="1618" y="118"/>
                      </a:lnTo>
                      <a:lnTo>
                        <a:pt x="1622" y="135"/>
                      </a:lnTo>
                      <a:lnTo>
                        <a:pt x="1625" y="151"/>
                      </a:lnTo>
                      <a:lnTo>
                        <a:pt x="1626" y="169"/>
                      </a:lnTo>
                      <a:lnTo>
                        <a:pt x="1626" y="169"/>
                      </a:lnTo>
                      <a:lnTo>
                        <a:pt x="1625" y="187"/>
                      </a:lnTo>
                      <a:lnTo>
                        <a:pt x="1622" y="203"/>
                      </a:lnTo>
                      <a:lnTo>
                        <a:pt x="1618" y="220"/>
                      </a:lnTo>
                      <a:lnTo>
                        <a:pt x="1612" y="235"/>
                      </a:lnTo>
                      <a:lnTo>
                        <a:pt x="1605" y="249"/>
                      </a:lnTo>
                      <a:lnTo>
                        <a:pt x="1597" y="263"/>
                      </a:lnTo>
                      <a:lnTo>
                        <a:pt x="1587" y="277"/>
                      </a:lnTo>
                      <a:lnTo>
                        <a:pt x="1576" y="288"/>
                      </a:lnTo>
                      <a:lnTo>
                        <a:pt x="1564" y="300"/>
                      </a:lnTo>
                      <a:lnTo>
                        <a:pt x="1550" y="310"/>
                      </a:lnTo>
                      <a:lnTo>
                        <a:pt x="1537" y="318"/>
                      </a:lnTo>
                      <a:lnTo>
                        <a:pt x="1522" y="325"/>
                      </a:lnTo>
                      <a:lnTo>
                        <a:pt x="1506" y="330"/>
                      </a:lnTo>
                      <a:lnTo>
                        <a:pt x="1490" y="335"/>
                      </a:lnTo>
                      <a:lnTo>
                        <a:pt x="1474" y="337"/>
                      </a:lnTo>
                      <a:lnTo>
                        <a:pt x="1456" y="338"/>
                      </a:lnTo>
                      <a:lnTo>
                        <a:pt x="170" y="338"/>
                      </a:lnTo>
                      <a:lnTo>
                        <a:pt x="153" y="337"/>
                      </a:lnTo>
                      <a:lnTo>
                        <a:pt x="136" y="335"/>
                      </a:lnTo>
                      <a:lnTo>
                        <a:pt x="120" y="330"/>
                      </a:lnTo>
                      <a:lnTo>
                        <a:pt x="104" y="325"/>
                      </a:lnTo>
                      <a:lnTo>
                        <a:pt x="89" y="318"/>
                      </a:lnTo>
                      <a:lnTo>
                        <a:pt x="76" y="310"/>
                      </a:lnTo>
                      <a:lnTo>
                        <a:pt x="62" y="300"/>
                      </a:lnTo>
                      <a:lnTo>
                        <a:pt x="51" y="288"/>
                      </a:lnTo>
                      <a:lnTo>
                        <a:pt x="39" y="277"/>
                      </a:lnTo>
                      <a:lnTo>
                        <a:pt x="30" y="263"/>
                      </a:lnTo>
                      <a:lnTo>
                        <a:pt x="21" y="249"/>
                      </a:lnTo>
                      <a:lnTo>
                        <a:pt x="14" y="235"/>
                      </a:lnTo>
                      <a:lnTo>
                        <a:pt x="8" y="220"/>
                      </a:lnTo>
                      <a:lnTo>
                        <a:pt x="4" y="203"/>
                      </a:lnTo>
                      <a:lnTo>
                        <a:pt x="1" y="187"/>
                      </a:lnTo>
                      <a:lnTo>
                        <a:pt x="0" y="169"/>
                      </a:lnTo>
                      <a:lnTo>
                        <a:pt x="0" y="169"/>
                      </a:lnTo>
                      <a:lnTo>
                        <a:pt x="1" y="151"/>
                      </a:lnTo>
                      <a:lnTo>
                        <a:pt x="4" y="135"/>
                      </a:lnTo>
                      <a:lnTo>
                        <a:pt x="8" y="118"/>
                      </a:lnTo>
                      <a:lnTo>
                        <a:pt x="14" y="104"/>
                      </a:lnTo>
                      <a:lnTo>
                        <a:pt x="21" y="89"/>
                      </a:lnTo>
                      <a:lnTo>
                        <a:pt x="30" y="74"/>
                      </a:lnTo>
                      <a:lnTo>
                        <a:pt x="39" y="61"/>
                      </a:lnTo>
                      <a:lnTo>
                        <a:pt x="51" y="49"/>
                      </a:lnTo>
                      <a:lnTo>
                        <a:pt x="62" y="39"/>
                      </a:lnTo>
                      <a:lnTo>
                        <a:pt x="76" y="28"/>
                      </a:lnTo>
                      <a:lnTo>
                        <a:pt x="89" y="20"/>
                      </a:lnTo>
                      <a:lnTo>
                        <a:pt x="104" y="12"/>
                      </a:lnTo>
                      <a:lnTo>
                        <a:pt x="120" y="7"/>
                      </a:lnTo>
                      <a:lnTo>
                        <a:pt x="136" y="3"/>
                      </a:lnTo>
                      <a:lnTo>
                        <a:pt x="153" y="1"/>
                      </a:lnTo>
                      <a:lnTo>
                        <a:pt x="170" y="0"/>
                      </a:lnTo>
                      <a:close/>
                    </a:path>
                  </a:pathLst>
                </a:custGeom>
                <a:gradFill>
                  <a:gsLst>
                    <a:gs pos="0">
                      <a:srgbClr val="000000"/>
                    </a:gs>
                    <a:gs pos="45000">
                      <a:srgbClr val="000000"/>
                    </a:gs>
                    <a:gs pos="62000">
                      <a:srgbClr val="3C3C3C"/>
                    </a:gs>
                    <a:gs pos="100000">
                      <a:srgbClr val="060606"/>
                    </a:gs>
                  </a:gsLst>
                  <a:lin ang="5400000" scaled="0"/>
                </a:gra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379" name="Google Shape;379;p12"/>
                <p:cNvSpPr/>
                <p:nvPr/>
              </p:nvSpPr>
              <p:spPr>
                <a:xfrm>
                  <a:off x="3025576" y="546063"/>
                  <a:ext cx="379388" cy="52385"/>
                </a:xfrm>
                <a:custGeom>
                  <a:avLst/>
                  <a:gdLst/>
                  <a:ahLst/>
                  <a:cxnLst/>
                  <a:rect l="l" t="t" r="r" b="b"/>
                  <a:pathLst>
                    <a:path w="1434" h="200" extrusionOk="0">
                      <a:moveTo>
                        <a:pt x="75" y="0"/>
                      </a:moveTo>
                      <a:lnTo>
                        <a:pt x="1360" y="0"/>
                      </a:lnTo>
                      <a:lnTo>
                        <a:pt x="1367" y="1"/>
                      </a:lnTo>
                      <a:lnTo>
                        <a:pt x="1375" y="3"/>
                      </a:lnTo>
                      <a:lnTo>
                        <a:pt x="1381" y="4"/>
                      </a:lnTo>
                      <a:lnTo>
                        <a:pt x="1388" y="6"/>
                      </a:lnTo>
                      <a:lnTo>
                        <a:pt x="1395" y="9"/>
                      </a:lnTo>
                      <a:lnTo>
                        <a:pt x="1401" y="13"/>
                      </a:lnTo>
                      <a:lnTo>
                        <a:pt x="1407" y="17"/>
                      </a:lnTo>
                      <a:lnTo>
                        <a:pt x="1412" y="22"/>
                      </a:lnTo>
                      <a:lnTo>
                        <a:pt x="1417" y="28"/>
                      </a:lnTo>
                      <a:lnTo>
                        <a:pt x="1421" y="33"/>
                      </a:lnTo>
                      <a:lnTo>
                        <a:pt x="1425" y="39"/>
                      </a:lnTo>
                      <a:lnTo>
                        <a:pt x="1428" y="46"/>
                      </a:lnTo>
                      <a:lnTo>
                        <a:pt x="1430" y="53"/>
                      </a:lnTo>
                      <a:lnTo>
                        <a:pt x="1433" y="60"/>
                      </a:lnTo>
                      <a:lnTo>
                        <a:pt x="1434" y="68"/>
                      </a:lnTo>
                      <a:lnTo>
                        <a:pt x="1434" y="75"/>
                      </a:lnTo>
                      <a:lnTo>
                        <a:pt x="1434" y="126"/>
                      </a:lnTo>
                      <a:lnTo>
                        <a:pt x="1434" y="134"/>
                      </a:lnTo>
                      <a:lnTo>
                        <a:pt x="1433" y="140"/>
                      </a:lnTo>
                      <a:lnTo>
                        <a:pt x="1430" y="147"/>
                      </a:lnTo>
                      <a:lnTo>
                        <a:pt x="1428" y="154"/>
                      </a:lnTo>
                      <a:lnTo>
                        <a:pt x="1425" y="161"/>
                      </a:lnTo>
                      <a:lnTo>
                        <a:pt x="1421" y="167"/>
                      </a:lnTo>
                      <a:lnTo>
                        <a:pt x="1417" y="172"/>
                      </a:lnTo>
                      <a:lnTo>
                        <a:pt x="1412" y="178"/>
                      </a:lnTo>
                      <a:lnTo>
                        <a:pt x="1407" y="183"/>
                      </a:lnTo>
                      <a:lnTo>
                        <a:pt x="1401" y="187"/>
                      </a:lnTo>
                      <a:lnTo>
                        <a:pt x="1395" y="191"/>
                      </a:lnTo>
                      <a:lnTo>
                        <a:pt x="1388" y="194"/>
                      </a:lnTo>
                      <a:lnTo>
                        <a:pt x="1381" y="196"/>
                      </a:lnTo>
                      <a:lnTo>
                        <a:pt x="1375" y="199"/>
                      </a:lnTo>
                      <a:lnTo>
                        <a:pt x="1367" y="200"/>
                      </a:lnTo>
                      <a:lnTo>
                        <a:pt x="1360" y="200"/>
                      </a:lnTo>
                      <a:lnTo>
                        <a:pt x="75" y="200"/>
                      </a:lnTo>
                      <a:lnTo>
                        <a:pt x="67" y="200"/>
                      </a:lnTo>
                      <a:lnTo>
                        <a:pt x="59" y="199"/>
                      </a:lnTo>
                      <a:lnTo>
                        <a:pt x="53" y="196"/>
                      </a:lnTo>
                      <a:lnTo>
                        <a:pt x="46" y="194"/>
                      </a:lnTo>
                      <a:lnTo>
                        <a:pt x="40" y="191"/>
                      </a:lnTo>
                      <a:lnTo>
                        <a:pt x="33" y="187"/>
                      </a:lnTo>
                      <a:lnTo>
                        <a:pt x="28" y="183"/>
                      </a:lnTo>
                      <a:lnTo>
                        <a:pt x="22" y="178"/>
                      </a:lnTo>
                      <a:lnTo>
                        <a:pt x="17" y="172"/>
                      </a:lnTo>
                      <a:lnTo>
                        <a:pt x="13" y="167"/>
                      </a:lnTo>
                      <a:lnTo>
                        <a:pt x="9" y="161"/>
                      </a:lnTo>
                      <a:lnTo>
                        <a:pt x="6" y="154"/>
                      </a:lnTo>
                      <a:lnTo>
                        <a:pt x="4" y="147"/>
                      </a:lnTo>
                      <a:lnTo>
                        <a:pt x="2" y="140"/>
                      </a:lnTo>
                      <a:lnTo>
                        <a:pt x="1" y="134"/>
                      </a:lnTo>
                      <a:lnTo>
                        <a:pt x="0" y="126"/>
                      </a:lnTo>
                      <a:lnTo>
                        <a:pt x="0" y="75"/>
                      </a:lnTo>
                      <a:lnTo>
                        <a:pt x="1" y="68"/>
                      </a:lnTo>
                      <a:lnTo>
                        <a:pt x="2" y="60"/>
                      </a:lnTo>
                      <a:lnTo>
                        <a:pt x="4" y="53"/>
                      </a:lnTo>
                      <a:lnTo>
                        <a:pt x="6" y="46"/>
                      </a:lnTo>
                      <a:lnTo>
                        <a:pt x="9" y="39"/>
                      </a:lnTo>
                      <a:lnTo>
                        <a:pt x="13" y="33"/>
                      </a:lnTo>
                      <a:lnTo>
                        <a:pt x="17" y="28"/>
                      </a:lnTo>
                      <a:lnTo>
                        <a:pt x="22" y="22"/>
                      </a:lnTo>
                      <a:lnTo>
                        <a:pt x="28" y="17"/>
                      </a:lnTo>
                      <a:lnTo>
                        <a:pt x="33" y="13"/>
                      </a:lnTo>
                      <a:lnTo>
                        <a:pt x="40" y="9"/>
                      </a:lnTo>
                      <a:lnTo>
                        <a:pt x="46" y="6"/>
                      </a:lnTo>
                      <a:lnTo>
                        <a:pt x="53" y="4"/>
                      </a:lnTo>
                      <a:lnTo>
                        <a:pt x="59" y="3"/>
                      </a:lnTo>
                      <a:lnTo>
                        <a:pt x="67" y="1"/>
                      </a:lnTo>
                      <a:lnTo>
                        <a:pt x="75"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380" name="Google Shape;380;p12"/>
                <p:cNvSpPr/>
                <p:nvPr/>
              </p:nvSpPr>
              <p:spPr>
                <a:xfrm>
                  <a:off x="3173201" y="353990"/>
                  <a:ext cx="92069" cy="90482"/>
                </a:xfrm>
                <a:custGeom>
                  <a:avLst/>
                  <a:gdLst/>
                  <a:ahLst/>
                  <a:cxnLst/>
                  <a:rect l="l" t="t" r="r" b="b"/>
                  <a:pathLst>
                    <a:path w="345" h="344" extrusionOk="0">
                      <a:moveTo>
                        <a:pt x="172" y="0"/>
                      </a:moveTo>
                      <a:lnTo>
                        <a:pt x="189" y="1"/>
                      </a:lnTo>
                      <a:lnTo>
                        <a:pt x="207" y="3"/>
                      </a:lnTo>
                      <a:lnTo>
                        <a:pt x="224" y="8"/>
                      </a:lnTo>
                      <a:lnTo>
                        <a:pt x="240" y="14"/>
                      </a:lnTo>
                      <a:lnTo>
                        <a:pt x="254" y="21"/>
                      </a:lnTo>
                      <a:lnTo>
                        <a:pt x="268" y="30"/>
                      </a:lnTo>
                      <a:lnTo>
                        <a:pt x="282" y="39"/>
                      </a:lnTo>
                      <a:lnTo>
                        <a:pt x="294" y="50"/>
                      </a:lnTo>
                      <a:lnTo>
                        <a:pt x="305" y="63"/>
                      </a:lnTo>
                      <a:lnTo>
                        <a:pt x="315" y="75"/>
                      </a:lnTo>
                      <a:lnTo>
                        <a:pt x="324" y="90"/>
                      </a:lnTo>
                      <a:lnTo>
                        <a:pt x="331" y="105"/>
                      </a:lnTo>
                      <a:lnTo>
                        <a:pt x="337" y="121"/>
                      </a:lnTo>
                      <a:lnTo>
                        <a:pt x="341" y="137"/>
                      </a:lnTo>
                      <a:lnTo>
                        <a:pt x="343" y="154"/>
                      </a:lnTo>
                      <a:lnTo>
                        <a:pt x="345" y="172"/>
                      </a:lnTo>
                      <a:lnTo>
                        <a:pt x="343" y="189"/>
                      </a:lnTo>
                      <a:lnTo>
                        <a:pt x="341" y="206"/>
                      </a:lnTo>
                      <a:lnTo>
                        <a:pt x="337" y="224"/>
                      </a:lnTo>
                      <a:lnTo>
                        <a:pt x="331" y="239"/>
                      </a:lnTo>
                      <a:lnTo>
                        <a:pt x="324" y="254"/>
                      </a:lnTo>
                      <a:lnTo>
                        <a:pt x="315" y="268"/>
                      </a:lnTo>
                      <a:lnTo>
                        <a:pt x="305" y="282"/>
                      </a:lnTo>
                      <a:lnTo>
                        <a:pt x="294" y="294"/>
                      </a:lnTo>
                      <a:lnTo>
                        <a:pt x="282" y="304"/>
                      </a:lnTo>
                      <a:lnTo>
                        <a:pt x="268" y="315"/>
                      </a:lnTo>
                      <a:lnTo>
                        <a:pt x="254" y="324"/>
                      </a:lnTo>
                      <a:lnTo>
                        <a:pt x="240" y="331"/>
                      </a:lnTo>
                      <a:lnTo>
                        <a:pt x="224" y="336"/>
                      </a:lnTo>
                      <a:lnTo>
                        <a:pt x="207" y="341"/>
                      </a:lnTo>
                      <a:lnTo>
                        <a:pt x="189" y="343"/>
                      </a:lnTo>
                      <a:lnTo>
                        <a:pt x="172" y="344"/>
                      </a:lnTo>
                      <a:lnTo>
                        <a:pt x="155" y="343"/>
                      </a:lnTo>
                      <a:lnTo>
                        <a:pt x="138" y="341"/>
                      </a:lnTo>
                      <a:lnTo>
                        <a:pt x="121" y="336"/>
                      </a:lnTo>
                      <a:lnTo>
                        <a:pt x="105" y="331"/>
                      </a:lnTo>
                      <a:lnTo>
                        <a:pt x="90" y="324"/>
                      </a:lnTo>
                      <a:lnTo>
                        <a:pt x="76" y="315"/>
                      </a:lnTo>
                      <a:lnTo>
                        <a:pt x="63" y="304"/>
                      </a:lnTo>
                      <a:lnTo>
                        <a:pt x="50" y="294"/>
                      </a:lnTo>
                      <a:lnTo>
                        <a:pt x="39" y="282"/>
                      </a:lnTo>
                      <a:lnTo>
                        <a:pt x="30" y="268"/>
                      </a:lnTo>
                      <a:lnTo>
                        <a:pt x="21" y="254"/>
                      </a:lnTo>
                      <a:lnTo>
                        <a:pt x="14" y="239"/>
                      </a:lnTo>
                      <a:lnTo>
                        <a:pt x="8" y="224"/>
                      </a:lnTo>
                      <a:lnTo>
                        <a:pt x="3" y="206"/>
                      </a:lnTo>
                      <a:lnTo>
                        <a:pt x="1" y="189"/>
                      </a:lnTo>
                      <a:lnTo>
                        <a:pt x="0" y="172"/>
                      </a:lnTo>
                      <a:lnTo>
                        <a:pt x="1" y="154"/>
                      </a:lnTo>
                      <a:lnTo>
                        <a:pt x="3" y="137"/>
                      </a:lnTo>
                      <a:lnTo>
                        <a:pt x="8" y="121"/>
                      </a:lnTo>
                      <a:lnTo>
                        <a:pt x="14" y="105"/>
                      </a:lnTo>
                      <a:lnTo>
                        <a:pt x="21" y="90"/>
                      </a:lnTo>
                      <a:lnTo>
                        <a:pt x="30" y="75"/>
                      </a:lnTo>
                      <a:lnTo>
                        <a:pt x="39" y="63"/>
                      </a:lnTo>
                      <a:lnTo>
                        <a:pt x="50" y="50"/>
                      </a:lnTo>
                      <a:lnTo>
                        <a:pt x="63" y="39"/>
                      </a:lnTo>
                      <a:lnTo>
                        <a:pt x="76" y="30"/>
                      </a:lnTo>
                      <a:lnTo>
                        <a:pt x="90" y="21"/>
                      </a:lnTo>
                      <a:lnTo>
                        <a:pt x="105" y="14"/>
                      </a:lnTo>
                      <a:lnTo>
                        <a:pt x="121" y="8"/>
                      </a:lnTo>
                      <a:lnTo>
                        <a:pt x="138" y="3"/>
                      </a:lnTo>
                      <a:lnTo>
                        <a:pt x="155" y="1"/>
                      </a:lnTo>
                      <a:lnTo>
                        <a:pt x="172" y="0"/>
                      </a:lnTo>
                      <a:close/>
                    </a:path>
                  </a:pathLst>
                </a:custGeom>
                <a:gradFill>
                  <a:gsLst>
                    <a:gs pos="0">
                      <a:srgbClr val="000000"/>
                    </a:gs>
                    <a:gs pos="65000">
                      <a:srgbClr val="000000"/>
                    </a:gs>
                    <a:gs pos="100000">
                      <a:srgbClr val="000000"/>
                    </a:gs>
                  </a:gsLst>
                  <a:path path="circle">
                    <a:fillToRect l="50000" t="50000" r="50000" b="50000"/>
                  </a:path>
                  <a:tileRect/>
                </a:gra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381" name="Google Shape;381;p12"/>
                <p:cNvSpPr/>
                <p:nvPr/>
              </p:nvSpPr>
              <p:spPr>
                <a:xfrm>
                  <a:off x="3197034" y="376211"/>
                  <a:ext cx="44447" cy="44447"/>
                </a:xfrm>
                <a:custGeom>
                  <a:avLst/>
                  <a:gdLst/>
                  <a:ahLst/>
                  <a:cxnLst/>
                  <a:rect l="l" t="t" r="r" b="b"/>
                  <a:pathLst>
                    <a:path w="169" h="169" extrusionOk="0">
                      <a:moveTo>
                        <a:pt x="84" y="0"/>
                      </a:moveTo>
                      <a:lnTo>
                        <a:pt x="93" y="0"/>
                      </a:lnTo>
                      <a:lnTo>
                        <a:pt x="101" y="1"/>
                      </a:lnTo>
                      <a:lnTo>
                        <a:pt x="109" y="3"/>
                      </a:lnTo>
                      <a:lnTo>
                        <a:pt x="117" y="6"/>
                      </a:lnTo>
                      <a:lnTo>
                        <a:pt x="124" y="10"/>
                      </a:lnTo>
                      <a:lnTo>
                        <a:pt x="132" y="14"/>
                      </a:lnTo>
                      <a:lnTo>
                        <a:pt x="138" y="19"/>
                      </a:lnTo>
                      <a:lnTo>
                        <a:pt x="145" y="24"/>
                      </a:lnTo>
                      <a:lnTo>
                        <a:pt x="149" y="31"/>
                      </a:lnTo>
                      <a:lnTo>
                        <a:pt x="155" y="36"/>
                      </a:lnTo>
                      <a:lnTo>
                        <a:pt x="158" y="43"/>
                      </a:lnTo>
                      <a:lnTo>
                        <a:pt x="162" y="51"/>
                      </a:lnTo>
                      <a:lnTo>
                        <a:pt x="165" y="59"/>
                      </a:lnTo>
                      <a:lnTo>
                        <a:pt x="168" y="67"/>
                      </a:lnTo>
                      <a:lnTo>
                        <a:pt x="169" y="75"/>
                      </a:lnTo>
                      <a:lnTo>
                        <a:pt x="169" y="84"/>
                      </a:lnTo>
                      <a:lnTo>
                        <a:pt x="169" y="92"/>
                      </a:lnTo>
                      <a:lnTo>
                        <a:pt x="168" y="101"/>
                      </a:lnTo>
                      <a:lnTo>
                        <a:pt x="165" y="109"/>
                      </a:lnTo>
                      <a:lnTo>
                        <a:pt x="162" y="117"/>
                      </a:lnTo>
                      <a:lnTo>
                        <a:pt x="158" y="124"/>
                      </a:lnTo>
                      <a:lnTo>
                        <a:pt x="155" y="131"/>
                      </a:lnTo>
                      <a:lnTo>
                        <a:pt x="149" y="138"/>
                      </a:lnTo>
                      <a:lnTo>
                        <a:pt x="145" y="143"/>
                      </a:lnTo>
                      <a:lnTo>
                        <a:pt x="138" y="149"/>
                      </a:lnTo>
                      <a:lnTo>
                        <a:pt x="132" y="155"/>
                      </a:lnTo>
                      <a:lnTo>
                        <a:pt x="124" y="158"/>
                      </a:lnTo>
                      <a:lnTo>
                        <a:pt x="117" y="162"/>
                      </a:lnTo>
                      <a:lnTo>
                        <a:pt x="109" y="165"/>
                      </a:lnTo>
                      <a:lnTo>
                        <a:pt x="101" y="167"/>
                      </a:lnTo>
                      <a:lnTo>
                        <a:pt x="93" y="169"/>
                      </a:lnTo>
                      <a:lnTo>
                        <a:pt x="84" y="169"/>
                      </a:lnTo>
                      <a:lnTo>
                        <a:pt x="75" y="169"/>
                      </a:lnTo>
                      <a:lnTo>
                        <a:pt x="67" y="167"/>
                      </a:lnTo>
                      <a:lnTo>
                        <a:pt x="59" y="165"/>
                      </a:lnTo>
                      <a:lnTo>
                        <a:pt x="51" y="162"/>
                      </a:lnTo>
                      <a:lnTo>
                        <a:pt x="44" y="158"/>
                      </a:lnTo>
                      <a:lnTo>
                        <a:pt x="36" y="155"/>
                      </a:lnTo>
                      <a:lnTo>
                        <a:pt x="31" y="149"/>
                      </a:lnTo>
                      <a:lnTo>
                        <a:pt x="24" y="143"/>
                      </a:lnTo>
                      <a:lnTo>
                        <a:pt x="19" y="138"/>
                      </a:lnTo>
                      <a:lnTo>
                        <a:pt x="14" y="131"/>
                      </a:lnTo>
                      <a:lnTo>
                        <a:pt x="10" y="124"/>
                      </a:lnTo>
                      <a:lnTo>
                        <a:pt x="6" y="117"/>
                      </a:lnTo>
                      <a:lnTo>
                        <a:pt x="3" y="109"/>
                      </a:lnTo>
                      <a:lnTo>
                        <a:pt x="1" y="101"/>
                      </a:lnTo>
                      <a:lnTo>
                        <a:pt x="0" y="92"/>
                      </a:lnTo>
                      <a:lnTo>
                        <a:pt x="0" y="84"/>
                      </a:lnTo>
                      <a:lnTo>
                        <a:pt x="0" y="75"/>
                      </a:lnTo>
                      <a:lnTo>
                        <a:pt x="1" y="67"/>
                      </a:lnTo>
                      <a:lnTo>
                        <a:pt x="3" y="59"/>
                      </a:lnTo>
                      <a:lnTo>
                        <a:pt x="6" y="51"/>
                      </a:lnTo>
                      <a:lnTo>
                        <a:pt x="10" y="43"/>
                      </a:lnTo>
                      <a:lnTo>
                        <a:pt x="14" y="36"/>
                      </a:lnTo>
                      <a:lnTo>
                        <a:pt x="19" y="31"/>
                      </a:lnTo>
                      <a:lnTo>
                        <a:pt x="24" y="24"/>
                      </a:lnTo>
                      <a:lnTo>
                        <a:pt x="31" y="19"/>
                      </a:lnTo>
                      <a:lnTo>
                        <a:pt x="36" y="14"/>
                      </a:lnTo>
                      <a:lnTo>
                        <a:pt x="44" y="10"/>
                      </a:lnTo>
                      <a:lnTo>
                        <a:pt x="51" y="6"/>
                      </a:lnTo>
                      <a:lnTo>
                        <a:pt x="59" y="3"/>
                      </a:lnTo>
                      <a:lnTo>
                        <a:pt x="67" y="1"/>
                      </a:lnTo>
                      <a:lnTo>
                        <a:pt x="75" y="0"/>
                      </a:lnTo>
                      <a:lnTo>
                        <a:pt x="84" y="0"/>
                      </a:lnTo>
                      <a:close/>
                    </a:path>
                  </a:pathLst>
                </a:custGeom>
                <a:gradFill>
                  <a:gsLst>
                    <a:gs pos="0">
                      <a:srgbClr val="00B0F0"/>
                    </a:gs>
                    <a:gs pos="74000">
                      <a:srgbClr val="002060"/>
                    </a:gs>
                    <a:gs pos="100000">
                      <a:srgbClr val="002060"/>
                    </a:gs>
                  </a:gsLst>
                  <a:path path="circle">
                    <a:fillToRect l="50000" t="50000" r="50000" b="50000"/>
                  </a:path>
                  <a:tileRect/>
                </a:gra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382" name="Google Shape;382;p12"/>
                <p:cNvSpPr/>
                <p:nvPr/>
              </p:nvSpPr>
              <p:spPr>
                <a:xfrm>
                  <a:off x="3203377" y="393675"/>
                  <a:ext cx="12699" cy="12699"/>
                </a:xfrm>
                <a:custGeom>
                  <a:avLst/>
                  <a:gdLst/>
                  <a:ahLst/>
                  <a:cxnLst/>
                  <a:rect l="l" t="t" r="r" b="b"/>
                  <a:pathLst>
                    <a:path w="46" h="47" extrusionOk="0">
                      <a:moveTo>
                        <a:pt x="23" y="0"/>
                      </a:moveTo>
                      <a:lnTo>
                        <a:pt x="27" y="1"/>
                      </a:lnTo>
                      <a:lnTo>
                        <a:pt x="32" y="2"/>
                      </a:lnTo>
                      <a:lnTo>
                        <a:pt x="35" y="5"/>
                      </a:lnTo>
                      <a:lnTo>
                        <a:pt x="39" y="7"/>
                      </a:lnTo>
                      <a:lnTo>
                        <a:pt x="42" y="10"/>
                      </a:lnTo>
                      <a:lnTo>
                        <a:pt x="45" y="15"/>
                      </a:lnTo>
                      <a:lnTo>
                        <a:pt x="46" y="18"/>
                      </a:lnTo>
                      <a:lnTo>
                        <a:pt x="46" y="24"/>
                      </a:lnTo>
                      <a:lnTo>
                        <a:pt x="46" y="28"/>
                      </a:lnTo>
                      <a:lnTo>
                        <a:pt x="45" y="32"/>
                      </a:lnTo>
                      <a:lnTo>
                        <a:pt x="42" y="36"/>
                      </a:lnTo>
                      <a:lnTo>
                        <a:pt x="39" y="40"/>
                      </a:lnTo>
                      <a:lnTo>
                        <a:pt x="35" y="42"/>
                      </a:lnTo>
                      <a:lnTo>
                        <a:pt x="32" y="44"/>
                      </a:lnTo>
                      <a:lnTo>
                        <a:pt x="27" y="46"/>
                      </a:lnTo>
                      <a:lnTo>
                        <a:pt x="23" y="47"/>
                      </a:lnTo>
                      <a:lnTo>
                        <a:pt x="18" y="46"/>
                      </a:lnTo>
                      <a:lnTo>
                        <a:pt x="14" y="44"/>
                      </a:lnTo>
                      <a:lnTo>
                        <a:pt x="10" y="42"/>
                      </a:lnTo>
                      <a:lnTo>
                        <a:pt x="7" y="40"/>
                      </a:lnTo>
                      <a:lnTo>
                        <a:pt x="4" y="36"/>
                      </a:lnTo>
                      <a:lnTo>
                        <a:pt x="1" y="32"/>
                      </a:lnTo>
                      <a:lnTo>
                        <a:pt x="0" y="28"/>
                      </a:lnTo>
                      <a:lnTo>
                        <a:pt x="0" y="24"/>
                      </a:lnTo>
                      <a:lnTo>
                        <a:pt x="0" y="18"/>
                      </a:lnTo>
                      <a:lnTo>
                        <a:pt x="1" y="15"/>
                      </a:lnTo>
                      <a:lnTo>
                        <a:pt x="4" y="10"/>
                      </a:lnTo>
                      <a:lnTo>
                        <a:pt x="7" y="7"/>
                      </a:lnTo>
                      <a:lnTo>
                        <a:pt x="10" y="5"/>
                      </a:lnTo>
                      <a:lnTo>
                        <a:pt x="14" y="2"/>
                      </a:lnTo>
                      <a:lnTo>
                        <a:pt x="18" y="1"/>
                      </a:lnTo>
                      <a:lnTo>
                        <a:pt x="23" y="0"/>
                      </a:lnTo>
                      <a:close/>
                    </a:path>
                  </a:pathLst>
                </a:custGeom>
                <a:solidFill>
                  <a:srgbClr val="E6E7E8">
                    <a:alpha val="49803"/>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383" name="Google Shape;383;p12"/>
                <p:cNvSpPr/>
                <p:nvPr/>
              </p:nvSpPr>
              <p:spPr>
                <a:xfrm>
                  <a:off x="3224213" y="387350"/>
                  <a:ext cx="7938" cy="7938"/>
                </a:xfrm>
                <a:custGeom>
                  <a:avLst/>
                  <a:gdLst/>
                  <a:ahLst/>
                  <a:cxnLst/>
                  <a:rect l="l" t="t" r="r" b="b"/>
                  <a:pathLst>
                    <a:path w="30" h="31" extrusionOk="0">
                      <a:moveTo>
                        <a:pt x="15" y="0"/>
                      </a:moveTo>
                      <a:lnTo>
                        <a:pt x="18" y="0"/>
                      </a:lnTo>
                      <a:lnTo>
                        <a:pt x="20" y="1"/>
                      </a:lnTo>
                      <a:lnTo>
                        <a:pt x="24" y="2"/>
                      </a:lnTo>
                      <a:lnTo>
                        <a:pt x="26" y="4"/>
                      </a:lnTo>
                      <a:lnTo>
                        <a:pt x="27" y="7"/>
                      </a:lnTo>
                      <a:lnTo>
                        <a:pt x="29" y="9"/>
                      </a:lnTo>
                      <a:lnTo>
                        <a:pt x="29" y="11"/>
                      </a:lnTo>
                      <a:lnTo>
                        <a:pt x="30" y="15"/>
                      </a:lnTo>
                      <a:lnTo>
                        <a:pt x="29" y="18"/>
                      </a:lnTo>
                      <a:lnTo>
                        <a:pt x="29" y="20"/>
                      </a:lnTo>
                      <a:lnTo>
                        <a:pt x="27" y="24"/>
                      </a:lnTo>
                      <a:lnTo>
                        <a:pt x="26" y="26"/>
                      </a:lnTo>
                      <a:lnTo>
                        <a:pt x="24" y="27"/>
                      </a:lnTo>
                      <a:lnTo>
                        <a:pt x="20" y="28"/>
                      </a:lnTo>
                      <a:lnTo>
                        <a:pt x="18" y="30"/>
                      </a:lnTo>
                      <a:lnTo>
                        <a:pt x="15" y="31"/>
                      </a:lnTo>
                      <a:lnTo>
                        <a:pt x="11" y="30"/>
                      </a:lnTo>
                      <a:lnTo>
                        <a:pt x="9" y="28"/>
                      </a:lnTo>
                      <a:lnTo>
                        <a:pt x="7" y="27"/>
                      </a:lnTo>
                      <a:lnTo>
                        <a:pt x="4" y="26"/>
                      </a:lnTo>
                      <a:lnTo>
                        <a:pt x="2" y="24"/>
                      </a:lnTo>
                      <a:lnTo>
                        <a:pt x="1" y="20"/>
                      </a:lnTo>
                      <a:lnTo>
                        <a:pt x="0" y="18"/>
                      </a:lnTo>
                      <a:lnTo>
                        <a:pt x="0" y="15"/>
                      </a:lnTo>
                      <a:lnTo>
                        <a:pt x="0" y="11"/>
                      </a:lnTo>
                      <a:lnTo>
                        <a:pt x="1" y="9"/>
                      </a:lnTo>
                      <a:lnTo>
                        <a:pt x="2" y="7"/>
                      </a:lnTo>
                      <a:lnTo>
                        <a:pt x="4" y="4"/>
                      </a:lnTo>
                      <a:lnTo>
                        <a:pt x="7" y="2"/>
                      </a:lnTo>
                      <a:lnTo>
                        <a:pt x="9" y="1"/>
                      </a:lnTo>
                      <a:lnTo>
                        <a:pt x="11" y="0"/>
                      </a:lnTo>
                      <a:lnTo>
                        <a:pt x="15" y="0"/>
                      </a:lnTo>
                      <a:close/>
                    </a:path>
                  </a:pathLst>
                </a:custGeom>
                <a:solidFill>
                  <a:srgbClr val="E6E7E8">
                    <a:alpha val="49803"/>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384" name="Google Shape;384;p12"/>
                <p:cNvSpPr/>
                <p:nvPr/>
              </p:nvSpPr>
              <p:spPr>
                <a:xfrm>
                  <a:off x="3038276" y="211125"/>
                  <a:ext cx="1254044" cy="3719266"/>
                </a:xfrm>
                <a:custGeom>
                  <a:avLst/>
                  <a:gdLst/>
                  <a:ahLst/>
                  <a:cxnLst/>
                  <a:rect l="l" t="t" r="r" b="b"/>
                  <a:pathLst>
                    <a:path w="4741" h="14059" extrusionOk="0">
                      <a:moveTo>
                        <a:pt x="0" y="0"/>
                      </a:moveTo>
                      <a:lnTo>
                        <a:pt x="3656" y="0"/>
                      </a:lnTo>
                      <a:lnTo>
                        <a:pt x="3712" y="1"/>
                      </a:lnTo>
                      <a:lnTo>
                        <a:pt x="3767" y="4"/>
                      </a:lnTo>
                      <a:lnTo>
                        <a:pt x="3820" y="12"/>
                      </a:lnTo>
                      <a:lnTo>
                        <a:pt x="3874" y="22"/>
                      </a:lnTo>
                      <a:lnTo>
                        <a:pt x="3926" y="34"/>
                      </a:lnTo>
                      <a:lnTo>
                        <a:pt x="3978" y="49"/>
                      </a:lnTo>
                      <a:lnTo>
                        <a:pt x="4028" y="66"/>
                      </a:lnTo>
                      <a:lnTo>
                        <a:pt x="4077" y="85"/>
                      </a:lnTo>
                      <a:lnTo>
                        <a:pt x="4125" y="107"/>
                      </a:lnTo>
                      <a:lnTo>
                        <a:pt x="4172" y="131"/>
                      </a:lnTo>
                      <a:lnTo>
                        <a:pt x="4217" y="157"/>
                      </a:lnTo>
                      <a:lnTo>
                        <a:pt x="4262" y="186"/>
                      </a:lnTo>
                      <a:lnTo>
                        <a:pt x="4304" y="215"/>
                      </a:lnTo>
                      <a:lnTo>
                        <a:pt x="4345" y="247"/>
                      </a:lnTo>
                      <a:lnTo>
                        <a:pt x="4385" y="281"/>
                      </a:lnTo>
                      <a:lnTo>
                        <a:pt x="4422" y="318"/>
                      </a:lnTo>
                      <a:lnTo>
                        <a:pt x="4458" y="356"/>
                      </a:lnTo>
                      <a:lnTo>
                        <a:pt x="4492" y="395"/>
                      </a:lnTo>
                      <a:lnTo>
                        <a:pt x="4525" y="436"/>
                      </a:lnTo>
                      <a:lnTo>
                        <a:pt x="4555" y="479"/>
                      </a:lnTo>
                      <a:lnTo>
                        <a:pt x="4583" y="523"/>
                      </a:lnTo>
                      <a:lnTo>
                        <a:pt x="4609" y="568"/>
                      </a:lnTo>
                      <a:lnTo>
                        <a:pt x="4633" y="614"/>
                      </a:lnTo>
                      <a:lnTo>
                        <a:pt x="4655" y="662"/>
                      </a:lnTo>
                      <a:lnTo>
                        <a:pt x="4675" y="712"/>
                      </a:lnTo>
                      <a:lnTo>
                        <a:pt x="4692" y="763"/>
                      </a:lnTo>
                      <a:lnTo>
                        <a:pt x="4706" y="814"/>
                      </a:lnTo>
                      <a:lnTo>
                        <a:pt x="4719" y="866"/>
                      </a:lnTo>
                      <a:lnTo>
                        <a:pt x="4728" y="919"/>
                      </a:lnTo>
                      <a:lnTo>
                        <a:pt x="4735" y="973"/>
                      </a:lnTo>
                      <a:lnTo>
                        <a:pt x="4740" y="1028"/>
                      </a:lnTo>
                      <a:lnTo>
                        <a:pt x="4741" y="1084"/>
                      </a:lnTo>
                      <a:lnTo>
                        <a:pt x="4741" y="14059"/>
                      </a:lnTo>
                      <a:lnTo>
                        <a:pt x="0" y="0"/>
                      </a:lnTo>
                      <a:close/>
                    </a:path>
                  </a:pathLst>
                </a:custGeom>
                <a:gradFill>
                  <a:gsLst>
                    <a:gs pos="0">
                      <a:srgbClr val="FFFFFF"/>
                    </a:gs>
                    <a:gs pos="65000">
                      <a:srgbClr val="FFFFFF"/>
                    </a:gs>
                    <a:gs pos="100000">
                      <a:srgbClr val="FFFFFF"/>
                    </a:gs>
                  </a:gsLst>
                  <a:lin ang="5400000" scaled="0"/>
                </a:gra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grpSp>
        </p:grpSp>
        <p:grpSp>
          <p:nvGrpSpPr>
            <p:cNvPr id="385" name="Google Shape;385;p12"/>
            <p:cNvGrpSpPr/>
            <p:nvPr/>
          </p:nvGrpSpPr>
          <p:grpSpPr>
            <a:xfrm>
              <a:off x="7315303" y="1618058"/>
              <a:ext cx="2097442" cy="4528944"/>
              <a:chOff x="5131235" y="1444422"/>
              <a:chExt cx="1961921" cy="4141786"/>
            </a:xfrm>
          </p:grpSpPr>
          <p:grpSp>
            <p:nvGrpSpPr>
              <p:cNvPr id="386" name="Google Shape;386;p12"/>
              <p:cNvGrpSpPr/>
              <p:nvPr/>
            </p:nvGrpSpPr>
            <p:grpSpPr>
              <a:xfrm>
                <a:off x="6459626" y="1444422"/>
                <a:ext cx="317447" cy="25885"/>
                <a:chOff x="3605213" y="133352"/>
                <a:chExt cx="369888" cy="30161"/>
              </a:xfrm>
            </p:grpSpPr>
            <p:sp>
              <p:nvSpPr>
                <p:cNvPr id="387" name="Google Shape;387;p12"/>
                <p:cNvSpPr/>
                <p:nvPr/>
              </p:nvSpPr>
              <p:spPr>
                <a:xfrm>
                  <a:off x="3617912" y="133352"/>
                  <a:ext cx="346075" cy="19050"/>
                </a:xfrm>
                <a:custGeom>
                  <a:avLst/>
                  <a:gdLst/>
                  <a:ahLst/>
                  <a:cxnLst/>
                  <a:rect l="l" t="t" r="r" b="b"/>
                  <a:pathLst>
                    <a:path w="1309" h="74" extrusionOk="0">
                      <a:moveTo>
                        <a:pt x="36" y="0"/>
                      </a:moveTo>
                      <a:lnTo>
                        <a:pt x="1272" y="0"/>
                      </a:lnTo>
                      <a:lnTo>
                        <a:pt x="1280" y="1"/>
                      </a:lnTo>
                      <a:lnTo>
                        <a:pt x="1286" y="3"/>
                      </a:lnTo>
                      <a:lnTo>
                        <a:pt x="1292" y="7"/>
                      </a:lnTo>
                      <a:lnTo>
                        <a:pt x="1298" y="11"/>
                      </a:lnTo>
                      <a:lnTo>
                        <a:pt x="1302" y="16"/>
                      </a:lnTo>
                      <a:lnTo>
                        <a:pt x="1306" y="23"/>
                      </a:lnTo>
                      <a:lnTo>
                        <a:pt x="1308" y="30"/>
                      </a:lnTo>
                      <a:lnTo>
                        <a:pt x="1309" y="38"/>
                      </a:lnTo>
                      <a:lnTo>
                        <a:pt x="1309" y="38"/>
                      </a:lnTo>
                      <a:lnTo>
                        <a:pt x="1308" y="44"/>
                      </a:lnTo>
                      <a:lnTo>
                        <a:pt x="1306" y="51"/>
                      </a:lnTo>
                      <a:lnTo>
                        <a:pt x="1302" y="58"/>
                      </a:lnTo>
                      <a:lnTo>
                        <a:pt x="1298" y="64"/>
                      </a:lnTo>
                      <a:lnTo>
                        <a:pt x="1292" y="67"/>
                      </a:lnTo>
                      <a:lnTo>
                        <a:pt x="1286" y="71"/>
                      </a:lnTo>
                      <a:lnTo>
                        <a:pt x="1280" y="73"/>
                      </a:lnTo>
                      <a:lnTo>
                        <a:pt x="1272" y="74"/>
                      </a:lnTo>
                      <a:lnTo>
                        <a:pt x="36" y="74"/>
                      </a:lnTo>
                      <a:lnTo>
                        <a:pt x="30" y="73"/>
                      </a:lnTo>
                      <a:lnTo>
                        <a:pt x="23" y="71"/>
                      </a:lnTo>
                      <a:lnTo>
                        <a:pt x="16" y="67"/>
                      </a:lnTo>
                      <a:lnTo>
                        <a:pt x="10" y="64"/>
                      </a:lnTo>
                      <a:lnTo>
                        <a:pt x="6" y="58"/>
                      </a:lnTo>
                      <a:lnTo>
                        <a:pt x="2" y="51"/>
                      </a:lnTo>
                      <a:lnTo>
                        <a:pt x="1" y="44"/>
                      </a:lnTo>
                      <a:lnTo>
                        <a:pt x="0" y="38"/>
                      </a:lnTo>
                      <a:lnTo>
                        <a:pt x="0" y="38"/>
                      </a:lnTo>
                      <a:lnTo>
                        <a:pt x="1" y="30"/>
                      </a:lnTo>
                      <a:lnTo>
                        <a:pt x="2" y="23"/>
                      </a:lnTo>
                      <a:lnTo>
                        <a:pt x="6" y="16"/>
                      </a:lnTo>
                      <a:lnTo>
                        <a:pt x="10" y="11"/>
                      </a:lnTo>
                      <a:lnTo>
                        <a:pt x="16" y="7"/>
                      </a:lnTo>
                      <a:lnTo>
                        <a:pt x="23" y="3"/>
                      </a:lnTo>
                      <a:lnTo>
                        <a:pt x="30" y="1"/>
                      </a:lnTo>
                      <a:lnTo>
                        <a:pt x="36" y="0"/>
                      </a:lnTo>
                      <a:close/>
                    </a:path>
                  </a:pathLst>
                </a:custGeom>
                <a:gradFill>
                  <a:gsLst>
                    <a:gs pos="0">
                      <a:srgbClr val="FFFFFF"/>
                    </a:gs>
                    <a:gs pos="10000">
                      <a:srgbClr val="FFFFFF"/>
                    </a:gs>
                    <a:gs pos="28744">
                      <a:srgbClr val="FFFFFF"/>
                    </a:gs>
                    <a:gs pos="54000">
                      <a:srgbClr val="000000"/>
                    </a:gs>
                    <a:gs pos="78000">
                      <a:srgbClr val="060606"/>
                    </a:gs>
                    <a:gs pos="100000">
                      <a:srgbClr val="3C3C3C"/>
                    </a:gs>
                  </a:gsLst>
                  <a:lin ang="5400000" scaled="0"/>
                </a:gra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388" name="Google Shape;388;p12"/>
                <p:cNvSpPr/>
                <p:nvPr/>
              </p:nvSpPr>
              <p:spPr>
                <a:xfrm>
                  <a:off x="3605213" y="142875"/>
                  <a:ext cx="369888" cy="20638"/>
                </a:xfrm>
                <a:prstGeom prst="rect">
                  <a:avLst/>
                </a:prstGeom>
                <a:gradFill>
                  <a:gsLst>
                    <a:gs pos="0">
                      <a:srgbClr val="000000"/>
                    </a:gs>
                    <a:gs pos="13000">
                      <a:srgbClr val="000000"/>
                    </a:gs>
                    <a:gs pos="78000">
                      <a:srgbClr val="000000"/>
                    </a:gs>
                    <a:gs pos="100000">
                      <a:srgbClr val="3C3C3C"/>
                    </a:gs>
                  </a:gsLst>
                  <a:lin ang="0" scaled="0"/>
                </a:gra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grpSp>
          <p:grpSp>
            <p:nvGrpSpPr>
              <p:cNvPr id="389" name="Google Shape;389;p12"/>
              <p:cNvGrpSpPr/>
              <p:nvPr/>
            </p:nvGrpSpPr>
            <p:grpSpPr>
              <a:xfrm>
                <a:off x="5131235" y="2035717"/>
                <a:ext cx="25874" cy="870588"/>
                <a:chOff x="2057454" y="822328"/>
                <a:chExt cx="30149" cy="1014410"/>
              </a:xfrm>
            </p:grpSpPr>
            <p:sp>
              <p:nvSpPr>
                <p:cNvPr id="390" name="Google Shape;390;p12"/>
                <p:cNvSpPr/>
                <p:nvPr/>
              </p:nvSpPr>
              <p:spPr>
                <a:xfrm>
                  <a:off x="2057478" y="828677"/>
                  <a:ext cx="19050" cy="200025"/>
                </a:xfrm>
                <a:custGeom>
                  <a:avLst/>
                  <a:gdLst/>
                  <a:ahLst/>
                  <a:cxnLst/>
                  <a:rect l="l" t="t" r="r" b="b"/>
                  <a:pathLst>
                    <a:path w="74" h="760" extrusionOk="0">
                      <a:moveTo>
                        <a:pt x="0" y="723"/>
                      </a:moveTo>
                      <a:lnTo>
                        <a:pt x="0" y="37"/>
                      </a:lnTo>
                      <a:lnTo>
                        <a:pt x="1" y="29"/>
                      </a:lnTo>
                      <a:lnTo>
                        <a:pt x="3" y="22"/>
                      </a:lnTo>
                      <a:lnTo>
                        <a:pt x="7" y="16"/>
                      </a:lnTo>
                      <a:lnTo>
                        <a:pt x="11" y="11"/>
                      </a:lnTo>
                      <a:lnTo>
                        <a:pt x="16" y="6"/>
                      </a:lnTo>
                      <a:lnTo>
                        <a:pt x="23" y="3"/>
                      </a:lnTo>
                      <a:lnTo>
                        <a:pt x="30" y="1"/>
                      </a:lnTo>
                      <a:lnTo>
                        <a:pt x="38" y="0"/>
                      </a:lnTo>
                      <a:lnTo>
                        <a:pt x="38" y="0"/>
                      </a:lnTo>
                      <a:lnTo>
                        <a:pt x="44" y="1"/>
                      </a:lnTo>
                      <a:lnTo>
                        <a:pt x="51" y="3"/>
                      </a:lnTo>
                      <a:lnTo>
                        <a:pt x="58" y="6"/>
                      </a:lnTo>
                      <a:lnTo>
                        <a:pt x="63" y="11"/>
                      </a:lnTo>
                      <a:lnTo>
                        <a:pt x="67" y="16"/>
                      </a:lnTo>
                      <a:lnTo>
                        <a:pt x="71" y="22"/>
                      </a:lnTo>
                      <a:lnTo>
                        <a:pt x="73" y="29"/>
                      </a:lnTo>
                      <a:lnTo>
                        <a:pt x="74" y="37"/>
                      </a:lnTo>
                      <a:lnTo>
                        <a:pt x="74" y="723"/>
                      </a:lnTo>
                      <a:lnTo>
                        <a:pt x="73" y="730"/>
                      </a:lnTo>
                      <a:lnTo>
                        <a:pt x="71" y="738"/>
                      </a:lnTo>
                      <a:lnTo>
                        <a:pt x="67" y="744"/>
                      </a:lnTo>
                      <a:lnTo>
                        <a:pt x="63" y="750"/>
                      </a:lnTo>
                      <a:lnTo>
                        <a:pt x="58" y="754"/>
                      </a:lnTo>
                      <a:lnTo>
                        <a:pt x="51" y="758"/>
                      </a:lnTo>
                      <a:lnTo>
                        <a:pt x="44" y="760"/>
                      </a:lnTo>
                      <a:lnTo>
                        <a:pt x="38" y="760"/>
                      </a:lnTo>
                      <a:lnTo>
                        <a:pt x="38" y="760"/>
                      </a:lnTo>
                      <a:lnTo>
                        <a:pt x="30" y="760"/>
                      </a:lnTo>
                      <a:lnTo>
                        <a:pt x="23" y="758"/>
                      </a:lnTo>
                      <a:lnTo>
                        <a:pt x="16" y="754"/>
                      </a:lnTo>
                      <a:lnTo>
                        <a:pt x="11" y="750"/>
                      </a:lnTo>
                      <a:lnTo>
                        <a:pt x="7" y="744"/>
                      </a:lnTo>
                      <a:lnTo>
                        <a:pt x="3" y="738"/>
                      </a:lnTo>
                      <a:lnTo>
                        <a:pt x="1" y="730"/>
                      </a:lnTo>
                      <a:lnTo>
                        <a:pt x="0" y="723"/>
                      </a:lnTo>
                      <a:close/>
                    </a:path>
                  </a:pathLst>
                </a:custGeom>
                <a:gradFill>
                  <a:gsLst>
                    <a:gs pos="0">
                      <a:srgbClr val="FFFFFF"/>
                    </a:gs>
                    <a:gs pos="10000">
                      <a:srgbClr val="FFFFFF"/>
                    </a:gs>
                    <a:gs pos="28744">
                      <a:srgbClr val="FFFFFF"/>
                    </a:gs>
                    <a:gs pos="54000">
                      <a:srgbClr val="000000"/>
                    </a:gs>
                    <a:gs pos="78000">
                      <a:srgbClr val="060606"/>
                    </a:gs>
                    <a:gs pos="100000">
                      <a:srgbClr val="3C3C3C"/>
                    </a:gs>
                  </a:gsLst>
                  <a:lin ang="0" scaled="0"/>
                </a:gra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391" name="Google Shape;391;p12"/>
                <p:cNvSpPr/>
                <p:nvPr/>
              </p:nvSpPr>
              <p:spPr>
                <a:xfrm>
                  <a:off x="2057454" y="1281117"/>
                  <a:ext cx="19050" cy="155575"/>
                </a:xfrm>
                <a:custGeom>
                  <a:avLst/>
                  <a:gdLst/>
                  <a:ahLst/>
                  <a:cxnLst/>
                  <a:rect l="l" t="t" r="r" b="b"/>
                  <a:pathLst>
                    <a:path w="74" h="588" extrusionOk="0">
                      <a:moveTo>
                        <a:pt x="0" y="550"/>
                      </a:moveTo>
                      <a:lnTo>
                        <a:pt x="0" y="37"/>
                      </a:lnTo>
                      <a:lnTo>
                        <a:pt x="1" y="29"/>
                      </a:lnTo>
                      <a:lnTo>
                        <a:pt x="3" y="22"/>
                      </a:lnTo>
                      <a:lnTo>
                        <a:pt x="7" y="17"/>
                      </a:lnTo>
                      <a:lnTo>
                        <a:pt x="11" y="11"/>
                      </a:lnTo>
                      <a:lnTo>
                        <a:pt x="16" y="6"/>
                      </a:lnTo>
                      <a:lnTo>
                        <a:pt x="23" y="3"/>
                      </a:lnTo>
                      <a:lnTo>
                        <a:pt x="30" y="1"/>
                      </a:lnTo>
                      <a:lnTo>
                        <a:pt x="38" y="0"/>
                      </a:lnTo>
                      <a:lnTo>
                        <a:pt x="38" y="0"/>
                      </a:lnTo>
                      <a:lnTo>
                        <a:pt x="44" y="1"/>
                      </a:lnTo>
                      <a:lnTo>
                        <a:pt x="51" y="3"/>
                      </a:lnTo>
                      <a:lnTo>
                        <a:pt x="58" y="6"/>
                      </a:lnTo>
                      <a:lnTo>
                        <a:pt x="63" y="11"/>
                      </a:lnTo>
                      <a:lnTo>
                        <a:pt x="67" y="17"/>
                      </a:lnTo>
                      <a:lnTo>
                        <a:pt x="71" y="22"/>
                      </a:lnTo>
                      <a:lnTo>
                        <a:pt x="73" y="29"/>
                      </a:lnTo>
                      <a:lnTo>
                        <a:pt x="74" y="37"/>
                      </a:lnTo>
                      <a:lnTo>
                        <a:pt x="74" y="550"/>
                      </a:lnTo>
                      <a:lnTo>
                        <a:pt x="73" y="558"/>
                      </a:lnTo>
                      <a:lnTo>
                        <a:pt x="71" y="565"/>
                      </a:lnTo>
                      <a:lnTo>
                        <a:pt x="67" y="571"/>
                      </a:lnTo>
                      <a:lnTo>
                        <a:pt x="63" y="576"/>
                      </a:lnTo>
                      <a:lnTo>
                        <a:pt x="58" y="581"/>
                      </a:lnTo>
                      <a:lnTo>
                        <a:pt x="51" y="584"/>
                      </a:lnTo>
                      <a:lnTo>
                        <a:pt x="44" y="587"/>
                      </a:lnTo>
                      <a:lnTo>
                        <a:pt x="38" y="588"/>
                      </a:lnTo>
                      <a:lnTo>
                        <a:pt x="38" y="588"/>
                      </a:lnTo>
                      <a:lnTo>
                        <a:pt x="30" y="587"/>
                      </a:lnTo>
                      <a:lnTo>
                        <a:pt x="23" y="584"/>
                      </a:lnTo>
                      <a:lnTo>
                        <a:pt x="16" y="581"/>
                      </a:lnTo>
                      <a:lnTo>
                        <a:pt x="11" y="576"/>
                      </a:lnTo>
                      <a:lnTo>
                        <a:pt x="7" y="571"/>
                      </a:lnTo>
                      <a:lnTo>
                        <a:pt x="3" y="565"/>
                      </a:lnTo>
                      <a:lnTo>
                        <a:pt x="1" y="558"/>
                      </a:lnTo>
                      <a:lnTo>
                        <a:pt x="0" y="550"/>
                      </a:lnTo>
                      <a:close/>
                    </a:path>
                  </a:pathLst>
                </a:custGeom>
                <a:gradFill>
                  <a:gsLst>
                    <a:gs pos="0">
                      <a:srgbClr val="FFFFFF"/>
                    </a:gs>
                    <a:gs pos="10000">
                      <a:srgbClr val="FFFFFF"/>
                    </a:gs>
                    <a:gs pos="28744">
                      <a:srgbClr val="FFFFFF"/>
                    </a:gs>
                    <a:gs pos="54000">
                      <a:srgbClr val="000000"/>
                    </a:gs>
                    <a:gs pos="78000">
                      <a:srgbClr val="060606"/>
                    </a:gs>
                    <a:gs pos="100000">
                      <a:srgbClr val="3C3C3C"/>
                    </a:gs>
                  </a:gsLst>
                  <a:lin ang="0" scaled="0"/>
                </a:gra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392" name="Google Shape;392;p12"/>
                <p:cNvSpPr/>
                <p:nvPr/>
              </p:nvSpPr>
              <p:spPr>
                <a:xfrm>
                  <a:off x="2057473" y="1676404"/>
                  <a:ext cx="19050" cy="155575"/>
                </a:xfrm>
                <a:custGeom>
                  <a:avLst/>
                  <a:gdLst/>
                  <a:ahLst/>
                  <a:cxnLst/>
                  <a:rect l="l" t="t" r="r" b="b"/>
                  <a:pathLst>
                    <a:path w="74" h="587" extrusionOk="0">
                      <a:moveTo>
                        <a:pt x="0" y="551"/>
                      </a:moveTo>
                      <a:lnTo>
                        <a:pt x="0" y="38"/>
                      </a:lnTo>
                      <a:lnTo>
                        <a:pt x="1" y="30"/>
                      </a:lnTo>
                      <a:lnTo>
                        <a:pt x="3" y="23"/>
                      </a:lnTo>
                      <a:lnTo>
                        <a:pt x="7" y="16"/>
                      </a:lnTo>
                      <a:lnTo>
                        <a:pt x="11" y="11"/>
                      </a:lnTo>
                      <a:lnTo>
                        <a:pt x="16" y="7"/>
                      </a:lnTo>
                      <a:lnTo>
                        <a:pt x="23" y="3"/>
                      </a:lnTo>
                      <a:lnTo>
                        <a:pt x="30" y="1"/>
                      </a:lnTo>
                      <a:lnTo>
                        <a:pt x="38" y="0"/>
                      </a:lnTo>
                      <a:lnTo>
                        <a:pt x="38" y="0"/>
                      </a:lnTo>
                      <a:lnTo>
                        <a:pt x="44" y="1"/>
                      </a:lnTo>
                      <a:lnTo>
                        <a:pt x="51" y="3"/>
                      </a:lnTo>
                      <a:lnTo>
                        <a:pt x="58" y="7"/>
                      </a:lnTo>
                      <a:lnTo>
                        <a:pt x="63" y="11"/>
                      </a:lnTo>
                      <a:lnTo>
                        <a:pt x="67" y="16"/>
                      </a:lnTo>
                      <a:lnTo>
                        <a:pt x="71" y="23"/>
                      </a:lnTo>
                      <a:lnTo>
                        <a:pt x="73" y="30"/>
                      </a:lnTo>
                      <a:lnTo>
                        <a:pt x="74" y="38"/>
                      </a:lnTo>
                      <a:lnTo>
                        <a:pt x="74" y="551"/>
                      </a:lnTo>
                      <a:lnTo>
                        <a:pt x="73" y="557"/>
                      </a:lnTo>
                      <a:lnTo>
                        <a:pt x="71" y="564"/>
                      </a:lnTo>
                      <a:lnTo>
                        <a:pt x="67" y="571"/>
                      </a:lnTo>
                      <a:lnTo>
                        <a:pt x="63" y="577"/>
                      </a:lnTo>
                      <a:lnTo>
                        <a:pt x="58" y="581"/>
                      </a:lnTo>
                      <a:lnTo>
                        <a:pt x="51" y="585"/>
                      </a:lnTo>
                      <a:lnTo>
                        <a:pt x="44" y="586"/>
                      </a:lnTo>
                      <a:lnTo>
                        <a:pt x="38" y="587"/>
                      </a:lnTo>
                      <a:lnTo>
                        <a:pt x="38" y="587"/>
                      </a:lnTo>
                      <a:lnTo>
                        <a:pt x="30" y="586"/>
                      </a:lnTo>
                      <a:lnTo>
                        <a:pt x="23" y="585"/>
                      </a:lnTo>
                      <a:lnTo>
                        <a:pt x="16" y="581"/>
                      </a:lnTo>
                      <a:lnTo>
                        <a:pt x="11" y="577"/>
                      </a:lnTo>
                      <a:lnTo>
                        <a:pt x="7" y="571"/>
                      </a:lnTo>
                      <a:lnTo>
                        <a:pt x="3" y="564"/>
                      </a:lnTo>
                      <a:lnTo>
                        <a:pt x="1" y="557"/>
                      </a:lnTo>
                      <a:lnTo>
                        <a:pt x="0" y="551"/>
                      </a:lnTo>
                      <a:close/>
                    </a:path>
                  </a:pathLst>
                </a:custGeom>
                <a:gradFill>
                  <a:gsLst>
                    <a:gs pos="0">
                      <a:srgbClr val="FFFFFF"/>
                    </a:gs>
                    <a:gs pos="10000">
                      <a:srgbClr val="FFFFFF"/>
                    </a:gs>
                    <a:gs pos="28744">
                      <a:srgbClr val="FFFFFF"/>
                    </a:gs>
                    <a:gs pos="54000">
                      <a:srgbClr val="000000"/>
                    </a:gs>
                    <a:gs pos="78000">
                      <a:srgbClr val="060606"/>
                    </a:gs>
                    <a:gs pos="100000">
                      <a:srgbClr val="3C3C3C"/>
                    </a:gs>
                  </a:gsLst>
                  <a:lin ang="0" scaled="0"/>
                </a:gra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393" name="Google Shape;393;p12"/>
                <p:cNvSpPr/>
                <p:nvPr/>
              </p:nvSpPr>
              <p:spPr>
                <a:xfrm>
                  <a:off x="2066965" y="822328"/>
                  <a:ext cx="20638" cy="214313"/>
                </a:xfrm>
                <a:prstGeom prst="rect">
                  <a:avLst/>
                </a:prstGeom>
                <a:gradFill>
                  <a:gsLst>
                    <a:gs pos="0">
                      <a:srgbClr val="000000"/>
                    </a:gs>
                    <a:gs pos="13000">
                      <a:srgbClr val="000000"/>
                    </a:gs>
                    <a:gs pos="78000">
                      <a:srgbClr val="000000"/>
                    </a:gs>
                    <a:gs pos="100000">
                      <a:srgbClr val="3C3C3C"/>
                    </a:gs>
                  </a:gsLst>
                  <a:lin ang="16200000" scaled="0"/>
                </a:gra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394" name="Google Shape;394;p12"/>
                <p:cNvSpPr/>
                <p:nvPr/>
              </p:nvSpPr>
              <p:spPr>
                <a:xfrm>
                  <a:off x="2066960" y="1276353"/>
                  <a:ext cx="20638" cy="165101"/>
                </a:xfrm>
                <a:prstGeom prst="rect">
                  <a:avLst/>
                </a:prstGeom>
                <a:gradFill>
                  <a:gsLst>
                    <a:gs pos="0">
                      <a:srgbClr val="000000"/>
                    </a:gs>
                    <a:gs pos="13000">
                      <a:srgbClr val="000000"/>
                    </a:gs>
                    <a:gs pos="78000">
                      <a:srgbClr val="000000"/>
                    </a:gs>
                    <a:gs pos="100000">
                      <a:srgbClr val="3C3C3C"/>
                    </a:gs>
                  </a:gsLst>
                  <a:lin ang="16200000" scaled="0"/>
                </a:gra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395" name="Google Shape;395;p12"/>
                <p:cNvSpPr/>
                <p:nvPr/>
              </p:nvSpPr>
              <p:spPr>
                <a:xfrm>
                  <a:off x="2066925" y="1670049"/>
                  <a:ext cx="20638" cy="166689"/>
                </a:xfrm>
                <a:prstGeom prst="rect">
                  <a:avLst/>
                </a:prstGeom>
                <a:gradFill>
                  <a:gsLst>
                    <a:gs pos="0">
                      <a:srgbClr val="000000"/>
                    </a:gs>
                    <a:gs pos="13000">
                      <a:srgbClr val="000000"/>
                    </a:gs>
                    <a:gs pos="78000">
                      <a:srgbClr val="000000"/>
                    </a:gs>
                    <a:gs pos="100000">
                      <a:srgbClr val="3C3C3C"/>
                    </a:gs>
                  </a:gsLst>
                  <a:lin ang="16200000" scaled="0"/>
                </a:gra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grpSp>
          <p:sp>
            <p:nvSpPr>
              <p:cNvPr id="396" name="Google Shape;396;p12"/>
              <p:cNvSpPr/>
              <p:nvPr/>
            </p:nvSpPr>
            <p:spPr>
              <a:xfrm>
                <a:off x="5154418" y="1466220"/>
                <a:ext cx="1938738" cy="4119988"/>
              </a:xfrm>
              <a:custGeom>
                <a:avLst/>
                <a:gdLst/>
                <a:ahLst/>
                <a:cxnLst/>
                <a:rect l="l" t="t" r="r" b="b"/>
                <a:pathLst>
                  <a:path w="8536" h="18144" extrusionOk="0">
                    <a:moveTo>
                      <a:pt x="1286" y="0"/>
                    </a:moveTo>
                    <a:lnTo>
                      <a:pt x="7249" y="0"/>
                    </a:lnTo>
                    <a:lnTo>
                      <a:pt x="7316" y="1"/>
                    </a:lnTo>
                    <a:lnTo>
                      <a:pt x="7381" y="5"/>
                    </a:lnTo>
                    <a:lnTo>
                      <a:pt x="7446" y="15"/>
                    </a:lnTo>
                    <a:lnTo>
                      <a:pt x="7508" y="26"/>
                    </a:lnTo>
                    <a:lnTo>
                      <a:pt x="7570" y="40"/>
                    </a:lnTo>
                    <a:lnTo>
                      <a:pt x="7632" y="58"/>
                    </a:lnTo>
                    <a:lnTo>
                      <a:pt x="7691" y="77"/>
                    </a:lnTo>
                    <a:lnTo>
                      <a:pt x="7749" y="101"/>
                    </a:lnTo>
                    <a:lnTo>
                      <a:pt x="7806" y="126"/>
                    </a:lnTo>
                    <a:lnTo>
                      <a:pt x="7862" y="155"/>
                    </a:lnTo>
                    <a:lnTo>
                      <a:pt x="7916" y="186"/>
                    </a:lnTo>
                    <a:lnTo>
                      <a:pt x="7968" y="220"/>
                    </a:lnTo>
                    <a:lnTo>
                      <a:pt x="8018" y="255"/>
                    </a:lnTo>
                    <a:lnTo>
                      <a:pt x="8067" y="294"/>
                    </a:lnTo>
                    <a:lnTo>
                      <a:pt x="8114" y="334"/>
                    </a:lnTo>
                    <a:lnTo>
                      <a:pt x="8158" y="377"/>
                    </a:lnTo>
                    <a:lnTo>
                      <a:pt x="8201" y="422"/>
                    </a:lnTo>
                    <a:lnTo>
                      <a:pt x="8242" y="468"/>
                    </a:lnTo>
                    <a:lnTo>
                      <a:pt x="8279" y="517"/>
                    </a:lnTo>
                    <a:lnTo>
                      <a:pt x="8316" y="567"/>
                    </a:lnTo>
                    <a:lnTo>
                      <a:pt x="8349" y="620"/>
                    </a:lnTo>
                    <a:lnTo>
                      <a:pt x="8380" y="674"/>
                    </a:lnTo>
                    <a:lnTo>
                      <a:pt x="8408" y="728"/>
                    </a:lnTo>
                    <a:lnTo>
                      <a:pt x="8434" y="785"/>
                    </a:lnTo>
                    <a:lnTo>
                      <a:pt x="8457" y="845"/>
                    </a:lnTo>
                    <a:lnTo>
                      <a:pt x="8478" y="904"/>
                    </a:lnTo>
                    <a:lnTo>
                      <a:pt x="8495" y="964"/>
                    </a:lnTo>
                    <a:lnTo>
                      <a:pt x="8510" y="1027"/>
                    </a:lnTo>
                    <a:lnTo>
                      <a:pt x="8521" y="1090"/>
                    </a:lnTo>
                    <a:lnTo>
                      <a:pt x="8529" y="1153"/>
                    </a:lnTo>
                    <a:lnTo>
                      <a:pt x="8535" y="1218"/>
                    </a:lnTo>
                    <a:lnTo>
                      <a:pt x="8536" y="1285"/>
                    </a:lnTo>
                    <a:lnTo>
                      <a:pt x="8536" y="16858"/>
                    </a:lnTo>
                    <a:lnTo>
                      <a:pt x="8535" y="16924"/>
                    </a:lnTo>
                    <a:lnTo>
                      <a:pt x="8529" y="16989"/>
                    </a:lnTo>
                    <a:lnTo>
                      <a:pt x="8521" y="17054"/>
                    </a:lnTo>
                    <a:lnTo>
                      <a:pt x="8510" y="17117"/>
                    </a:lnTo>
                    <a:lnTo>
                      <a:pt x="8495" y="17178"/>
                    </a:lnTo>
                    <a:lnTo>
                      <a:pt x="8478" y="17240"/>
                    </a:lnTo>
                    <a:lnTo>
                      <a:pt x="8457" y="17299"/>
                    </a:lnTo>
                    <a:lnTo>
                      <a:pt x="8434" y="17357"/>
                    </a:lnTo>
                    <a:lnTo>
                      <a:pt x="8408" y="17414"/>
                    </a:lnTo>
                    <a:lnTo>
                      <a:pt x="8380" y="17470"/>
                    </a:lnTo>
                    <a:lnTo>
                      <a:pt x="8349" y="17524"/>
                    </a:lnTo>
                    <a:lnTo>
                      <a:pt x="8316" y="17576"/>
                    </a:lnTo>
                    <a:lnTo>
                      <a:pt x="8279" y="17626"/>
                    </a:lnTo>
                    <a:lnTo>
                      <a:pt x="8242" y="17675"/>
                    </a:lnTo>
                    <a:lnTo>
                      <a:pt x="8201" y="17722"/>
                    </a:lnTo>
                    <a:lnTo>
                      <a:pt x="8158" y="17767"/>
                    </a:lnTo>
                    <a:lnTo>
                      <a:pt x="8114" y="17809"/>
                    </a:lnTo>
                    <a:lnTo>
                      <a:pt x="8067" y="17850"/>
                    </a:lnTo>
                    <a:lnTo>
                      <a:pt x="8018" y="17888"/>
                    </a:lnTo>
                    <a:lnTo>
                      <a:pt x="7968" y="17924"/>
                    </a:lnTo>
                    <a:lnTo>
                      <a:pt x="7916" y="17957"/>
                    </a:lnTo>
                    <a:lnTo>
                      <a:pt x="7862" y="17988"/>
                    </a:lnTo>
                    <a:lnTo>
                      <a:pt x="7806" y="18016"/>
                    </a:lnTo>
                    <a:lnTo>
                      <a:pt x="7749" y="18043"/>
                    </a:lnTo>
                    <a:lnTo>
                      <a:pt x="7691" y="18065"/>
                    </a:lnTo>
                    <a:lnTo>
                      <a:pt x="7632" y="18086"/>
                    </a:lnTo>
                    <a:lnTo>
                      <a:pt x="7570" y="18103"/>
                    </a:lnTo>
                    <a:lnTo>
                      <a:pt x="7508" y="18118"/>
                    </a:lnTo>
                    <a:lnTo>
                      <a:pt x="7446" y="18129"/>
                    </a:lnTo>
                    <a:lnTo>
                      <a:pt x="7381" y="18137"/>
                    </a:lnTo>
                    <a:lnTo>
                      <a:pt x="7316" y="18143"/>
                    </a:lnTo>
                    <a:lnTo>
                      <a:pt x="7249" y="18144"/>
                    </a:lnTo>
                    <a:lnTo>
                      <a:pt x="1286" y="18144"/>
                    </a:lnTo>
                    <a:lnTo>
                      <a:pt x="1220" y="18143"/>
                    </a:lnTo>
                    <a:lnTo>
                      <a:pt x="1155" y="18137"/>
                    </a:lnTo>
                    <a:lnTo>
                      <a:pt x="1091" y="18129"/>
                    </a:lnTo>
                    <a:lnTo>
                      <a:pt x="1027" y="18118"/>
                    </a:lnTo>
                    <a:lnTo>
                      <a:pt x="966" y="18103"/>
                    </a:lnTo>
                    <a:lnTo>
                      <a:pt x="904" y="18086"/>
                    </a:lnTo>
                    <a:lnTo>
                      <a:pt x="845" y="18065"/>
                    </a:lnTo>
                    <a:lnTo>
                      <a:pt x="787" y="18043"/>
                    </a:lnTo>
                    <a:lnTo>
                      <a:pt x="730" y="18016"/>
                    </a:lnTo>
                    <a:lnTo>
                      <a:pt x="674" y="17988"/>
                    </a:lnTo>
                    <a:lnTo>
                      <a:pt x="620" y="17957"/>
                    </a:lnTo>
                    <a:lnTo>
                      <a:pt x="569" y="17924"/>
                    </a:lnTo>
                    <a:lnTo>
                      <a:pt x="518" y="17888"/>
                    </a:lnTo>
                    <a:lnTo>
                      <a:pt x="470" y="17850"/>
                    </a:lnTo>
                    <a:lnTo>
                      <a:pt x="423" y="17809"/>
                    </a:lnTo>
                    <a:lnTo>
                      <a:pt x="377" y="17767"/>
                    </a:lnTo>
                    <a:lnTo>
                      <a:pt x="335" y="17722"/>
                    </a:lnTo>
                    <a:lnTo>
                      <a:pt x="295" y="17675"/>
                    </a:lnTo>
                    <a:lnTo>
                      <a:pt x="256" y="17626"/>
                    </a:lnTo>
                    <a:lnTo>
                      <a:pt x="221" y="17576"/>
                    </a:lnTo>
                    <a:lnTo>
                      <a:pt x="187" y="17524"/>
                    </a:lnTo>
                    <a:lnTo>
                      <a:pt x="156" y="17470"/>
                    </a:lnTo>
                    <a:lnTo>
                      <a:pt x="128" y="17414"/>
                    </a:lnTo>
                    <a:lnTo>
                      <a:pt x="101" y="17357"/>
                    </a:lnTo>
                    <a:lnTo>
                      <a:pt x="78" y="17299"/>
                    </a:lnTo>
                    <a:lnTo>
                      <a:pt x="58" y="17240"/>
                    </a:lnTo>
                    <a:lnTo>
                      <a:pt x="41" y="17178"/>
                    </a:lnTo>
                    <a:lnTo>
                      <a:pt x="26" y="17117"/>
                    </a:lnTo>
                    <a:lnTo>
                      <a:pt x="15" y="17054"/>
                    </a:lnTo>
                    <a:lnTo>
                      <a:pt x="7" y="16989"/>
                    </a:lnTo>
                    <a:lnTo>
                      <a:pt x="2" y="16924"/>
                    </a:lnTo>
                    <a:lnTo>
                      <a:pt x="0" y="16858"/>
                    </a:lnTo>
                    <a:lnTo>
                      <a:pt x="0" y="1285"/>
                    </a:lnTo>
                    <a:lnTo>
                      <a:pt x="2" y="1218"/>
                    </a:lnTo>
                    <a:lnTo>
                      <a:pt x="7" y="1153"/>
                    </a:lnTo>
                    <a:lnTo>
                      <a:pt x="15" y="1090"/>
                    </a:lnTo>
                    <a:lnTo>
                      <a:pt x="26" y="1027"/>
                    </a:lnTo>
                    <a:lnTo>
                      <a:pt x="41" y="964"/>
                    </a:lnTo>
                    <a:lnTo>
                      <a:pt x="58" y="904"/>
                    </a:lnTo>
                    <a:lnTo>
                      <a:pt x="78" y="845"/>
                    </a:lnTo>
                    <a:lnTo>
                      <a:pt x="101" y="785"/>
                    </a:lnTo>
                    <a:lnTo>
                      <a:pt x="128" y="728"/>
                    </a:lnTo>
                    <a:lnTo>
                      <a:pt x="156" y="674"/>
                    </a:lnTo>
                    <a:lnTo>
                      <a:pt x="187" y="620"/>
                    </a:lnTo>
                    <a:lnTo>
                      <a:pt x="221" y="567"/>
                    </a:lnTo>
                    <a:lnTo>
                      <a:pt x="256" y="517"/>
                    </a:lnTo>
                    <a:lnTo>
                      <a:pt x="295" y="468"/>
                    </a:lnTo>
                    <a:lnTo>
                      <a:pt x="335" y="422"/>
                    </a:lnTo>
                    <a:lnTo>
                      <a:pt x="377" y="377"/>
                    </a:lnTo>
                    <a:lnTo>
                      <a:pt x="423" y="334"/>
                    </a:lnTo>
                    <a:lnTo>
                      <a:pt x="470" y="294"/>
                    </a:lnTo>
                    <a:lnTo>
                      <a:pt x="518" y="255"/>
                    </a:lnTo>
                    <a:lnTo>
                      <a:pt x="569" y="220"/>
                    </a:lnTo>
                    <a:lnTo>
                      <a:pt x="620" y="186"/>
                    </a:lnTo>
                    <a:lnTo>
                      <a:pt x="674" y="155"/>
                    </a:lnTo>
                    <a:lnTo>
                      <a:pt x="730" y="126"/>
                    </a:lnTo>
                    <a:lnTo>
                      <a:pt x="787" y="101"/>
                    </a:lnTo>
                    <a:lnTo>
                      <a:pt x="845" y="77"/>
                    </a:lnTo>
                    <a:lnTo>
                      <a:pt x="904" y="58"/>
                    </a:lnTo>
                    <a:lnTo>
                      <a:pt x="966" y="40"/>
                    </a:lnTo>
                    <a:lnTo>
                      <a:pt x="1027" y="26"/>
                    </a:lnTo>
                    <a:lnTo>
                      <a:pt x="1091" y="15"/>
                    </a:lnTo>
                    <a:lnTo>
                      <a:pt x="1155" y="5"/>
                    </a:lnTo>
                    <a:lnTo>
                      <a:pt x="1220" y="1"/>
                    </a:lnTo>
                    <a:lnTo>
                      <a:pt x="1286"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397" name="Google Shape;397;p12"/>
              <p:cNvSpPr/>
              <p:nvPr/>
            </p:nvSpPr>
            <p:spPr>
              <a:xfrm>
                <a:off x="5173492" y="1485294"/>
                <a:ext cx="1900590" cy="4081840"/>
              </a:xfrm>
              <a:custGeom>
                <a:avLst/>
                <a:gdLst/>
                <a:ahLst/>
                <a:cxnLst/>
                <a:rect l="l" t="t" r="r" b="b"/>
                <a:pathLst>
                  <a:path w="8370" h="17971" extrusionOk="0">
                    <a:moveTo>
                      <a:pt x="1186" y="0"/>
                    </a:moveTo>
                    <a:lnTo>
                      <a:pt x="7184" y="0"/>
                    </a:lnTo>
                    <a:lnTo>
                      <a:pt x="7245" y="2"/>
                    </a:lnTo>
                    <a:lnTo>
                      <a:pt x="7304" y="6"/>
                    </a:lnTo>
                    <a:lnTo>
                      <a:pt x="7364" y="14"/>
                    </a:lnTo>
                    <a:lnTo>
                      <a:pt x="7422" y="24"/>
                    </a:lnTo>
                    <a:lnTo>
                      <a:pt x="7480" y="37"/>
                    </a:lnTo>
                    <a:lnTo>
                      <a:pt x="7536" y="53"/>
                    </a:lnTo>
                    <a:lnTo>
                      <a:pt x="7591" y="72"/>
                    </a:lnTo>
                    <a:lnTo>
                      <a:pt x="7644" y="94"/>
                    </a:lnTo>
                    <a:lnTo>
                      <a:pt x="7697" y="117"/>
                    </a:lnTo>
                    <a:lnTo>
                      <a:pt x="7748" y="143"/>
                    </a:lnTo>
                    <a:lnTo>
                      <a:pt x="7798" y="173"/>
                    </a:lnTo>
                    <a:lnTo>
                      <a:pt x="7846" y="203"/>
                    </a:lnTo>
                    <a:lnTo>
                      <a:pt x="7892" y="236"/>
                    </a:lnTo>
                    <a:lnTo>
                      <a:pt x="7937" y="272"/>
                    </a:lnTo>
                    <a:lnTo>
                      <a:pt x="7981" y="308"/>
                    </a:lnTo>
                    <a:lnTo>
                      <a:pt x="8022" y="348"/>
                    </a:lnTo>
                    <a:lnTo>
                      <a:pt x="8061" y="389"/>
                    </a:lnTo>
                    <a:lnTo>
                      <a:pt x="8098" y="432"/>
                    </a:lnTo>
                    <a:lnTo>
                      <a:pt x="8134" y="477"/>
                    </a:lnTo>
                    <a:lnTo>
                      <a:pt x="8167" y="524"/>
                    </a:lnTo>
                    <a:lnTo>
                      <a:pt x="8198" y="572"/>
                    </a:lnTo>
                    <a:lnTo>
                      <a:pt x="8226" y="622"/>
                    </a:lnTo>
                    <a:lnTo>
                      <a:pt x="8252" y="673"/>
                    </a:lnTo>
                    <a:lnTo>
                      <a:pt x="8276" y="725"/>
                    </a:lnTo>
                    <a:lnTo>
                      <a:pt x="8298" y="779"/>
                    </a:lnTo>
                    <a:lnTo>
                      <a:pt x="8316" y="834"/>
                    </a:lnTo>
                    <a:lnTo>
                      <a:pt x="8332" y="890"/>
                    </a:lnTo>
                    <a:lnTo>
                      <a:pt x="8346" y="947"/>
                    </a:lnTo>
                    <a:lnTo>
                      <a:pt x="8356" y="1005"/>
                    </a:lnTo>
                    <a:lnTo>
                      <a:pt x="8364" y="1064"/>
                    </a:lnTo>
                    <a:lnTo>
                      <a:pt x="8369" y="1124"/>
                    </a:lnTo>
                    <a:lnTo>
                      <a:pt x="8370" y="1185"/>
                    </a:lnTo>
                    <a:lnTo>
                      <a:pt x="8370" y="16786"/>
                    </a:lnTo>
                    <a:lnTo>
                      <a:pt x="8369" y="16847"/>
                    </a:lnTo>
                    <a:lnTo>
                      <a:pt x="8364" y="16907"/>
                    </a:lnTo>
                    <a:lnTo>
                      <a:pt x="8356" y="16966"/>
                    </a:lnTo>
                    <a:lnTo>
                      <a:pt x="8346" y="17024"/>
                    </a:lnTo>
                    <a:lnTo>
                      <a:pt x="8332" y="17081"/>
                    </a:lnTo>
                    <a:lnTo>
                      <a:pt x="8316" y="17138"/>
                    </a:lnTo>
                    <a:lnTo>
                      <a:pt x="8298" y="17193"/>
                    </a:lnTo>
                    <a:lnTo>
                      <a:pt x="8276" y="17246"/>
                    </a:lnTo>
                    <a:lnTo>
                      <a:pt x="8252" y="17299"/>
                    </a:lnTo>
                    <a:lnTo>
                      <a:pt x="8226" y="17350"/>
                    </a:lnTo>
                    <a:lnTo>
                      <a:pt x="8198" y="17399"/>
                    </a:lnTo>
                    <a:lnTo>
                      <a:pt x="8167" y="17448"/>
                    </a:lnTo>
                    <a:lnTo>
                      <a:pt x="8134" y="17494"/>
                    </a:lnTo>
                    <a:lnTo>
                      <a:pt x="8098" y="17539"/>
                    </a:lnTo>
                    <a:lnTo>
                      <a:pt x="8061" y="17583"/>
                    </a:lnTo>
                    <a:lnTo>
                      <a:pt x="8022" y="17624"/>
                    </a:lnTo>
                    <a:lnTo>
                      <a:pt x="7981" y="17662"/>
                    </a:lnTo>
                    <a:lnTo>
                      <a:pt x="7937" y="17700"/>
                    </a:lnTo>
                    <a:lnTo>
                      <a:pt x="7892" y="17735"/>
                    </a:lnTo>
                    <a:lnTo>
                      <a:pt x="7846" y="17768"/>
                    </a:lnTo>
                    <a:lnTo>
                      <a:pt x="7798" y="17799"/>
                    </a:lnTo>
                    <a:lnTo>
                      <a:pt x="7748" y="17828"/>
                    </a:lnTo>
                    <a:lnTo>
                      <a:pt x="7697" y="17854"/>
                    </a:lnTo>
                    <a:lnTo>
                      <a:pt x="7644" y="17878"/>
                    </a:lnTo>
                    <a:lnTo>
                      <a:pt x="7591" y="17900"/>
                    </a:lnTo>
                    <a:lnTo>
                      <a:pt x="7536" y="17918"/>
                    </a:lnTo>
                    <a:lnTo>
                      <a:pt x="7480" y="17934"/>
                    </a:lnTo>
                    <a:lnTo>
                      <a:pt x="7422" y="17947"/>
                    </a:lnTo>
                    <a:lnTo>
                      <a:pt x="7364" y="17958"/>
                    </a:lnTo>
                    <a:lnTo>
                      <a:pt x="7304" y="17966"/>
                    </a:lnTo>
                    <a:lnTo>
                      <a:pt x="7245" y="17970"/>
                    </a:lnTo>
                    <a:lnTo>
                      <a:pt x="7184" y="17971"/>
                    </a:lnTo>
                    <a:lnTo>
                      <a:pt x="1186" y="17971"/>
                    </a:lnTo>
                    <a:lnTo>
                      <a:pt x="1125" y="17970"/>
                    </a:lnTo>
                    <a:lnTo>
                      <a:pt x="1065" y="17966"/>
                    </a:lnTo>
                    <a:lnTo>
                      <a:pt x="1006" y="17958"/>
                    </a:lnTo>
                    <a:lnTo>
                      <a:pt x="948" y="17947"/>
                    </a:lnTo>
                    <a:lnTo>
                      <a:pt x="891" y="17934"/>
                    </a:lnTo>
                    <a:lnTo>
                      <a:pt x="835" y="17918"/>
                    </a:lnTo>
                    <a:lnTo>
                      <a:pt x="779" y="17900"/>
                    </a:lnTo>
                    <a:lnTo>
                      <a:pt x="725" y="17878"/>
                    </a:lnTo>
                    <a:lnTo>
                      <a:pt x="673" y="17854"/>
                    </a:lnTo>
                    <a:lnTo>
                      <a:pt x="622" y="17828"/>
                    </a:lnTo>
                    <a:lnTo>
                      <a:pt x="573" y="17799"/>
                    </a:lnTo>
                    <a:lnTo>
                      <a:pt x="525" y="17768"/>
                    </a:lnTo>
                    <a:lnTo>
                      <a:pt x="478" y="17735"/>
                    </a:lnTo>
                    <a:lnTo>
                      <a:pt x="432" y="17700"/>
                    </a:lnTo>
                    <a:lnTo>
                      <a:pt x="390" y="17662"/>
                    </a:lnTo>
                    <a:lnTo>
                      <a:pt x="349" y="17624"/>
                    </a:lnTo>
                    <a:lnTo>
                      <a:pt x="309" y="17583"/>
                    </a:lnTo>
                    <a:lnTo>
                      <a:pt x="272" y="17539"/>
                    </a:lnTo>
                    <a:lnTo>
                      <a:pt x="236" y="17494"/>
                    </a:lnTo>
                    <a:lnTo>
                      <a:pt x="203" y="17448"/>
                    </a:lnTo>
                    <a:lnTo>
                      <a:pt x="172" y="17399"/>
                    </a:lnTo>
                    <a:lnTo>
                      <a:pt x="144" y="17350"/>
                    </a:lnTo>
                    <a:lnTo>
                      <a:pt x="118" y="17299"/>
                    </a:lnTo>
                    <a:lnTo>
                      <a:pt x="94" y="17246"/>
                    </a:lnTo>
                    <a:lnTo>
                      <a:pt x="73" y="17193"/>
                    </a:lnTo>
                    <a:lnTo>
                      <a:pt x="54" y="17138"/>
                    </a:lnTo>
                    <a:lnTo>
                      <a:pt x="38" y="17081"/>
                    </a:lnTo>
                    <a:lnTo>
                      <a:pt x="24" y="17024"/>
                    </a:lnTo>
                    <a:lnTo>
                      <a:pt x="14" y="16966"/>
                    </a:lnTo>
                    <a:lnTo>
                      <a:pt x="7" y="16907"/>
                    </a:lnTo>
                    <a:lnTo>
                      <a:pt x="2" y="16847"/>
                    </a:lnTo>
                    <a:lnTo>
                      <a:pt x="0" y="16786"/>
                    </a:lnTo>
                    <a:lnTo>
                      <a:pt x="0" y="1185"/>
                    </a:lnTo>
                    <a:lnTo>
                      <a:pt x="2" y="1124"/>
                    </a:lnTo>
                    <a:lnTo>
                      <a:pt x="7" y="1064"/>
                    </a:lnTo>
                    <a:lnTo>
                      <a:pt x="14" y="1005"/>
                    </a:lnTo>
                    <a:lnTo>
                      <a:pt x="24" y="947"/>
                    </a:lnTo>
                    <a:lnTo>
                      <a:pt x="38" y="890"/>
                    </a:lnTo>
                    <a:lnTo>
                      <a:pt x="54" y="834"/>
                    </a:lnTo>
                    <a:lnTo>
                      <a:pt x="73" y="779"/>
                    </a:lnTo>
                    <a:lnTo>
                      <a:pt x="94" y="725"/>
                    </a:lnTo>
                    <a:lnTo>
                      <a:pt x="118" y="673"/>
                    </a:lnTo>
                    <a:lnTo>
                      <a:pt x="144" y="622"/>
                    </a:lnTo>
                    <a:lnTo>
                      <a:pt x="172" y="572"/>
                    </a:lnTo>
                    <a:lnTo>
                      <a:pt x="203" y="524"/>
                    </a:lnTo>
                    <a:lnTo>
                      <a:pt x="236" y="477"/>
                    </a:lnTo>
                    <a:lnTo>
                      <a:pt x="272" y="432"/>
                    </a:lnTo>
                    <a:lnTo>
                      <a:pt x="309" y="389"/>
                    </a:lnTo>
                    <a:lnTo>
                      <a:pt x="349" y="348"/>
                    </a:lnTo>
                    <a:lnTo>
                      <a:pt x="390" y="308"/>
                    </a:lnTo>
                    <a:lnTo>
                      <a:pt x="432" y="272"/>
                    </a:lnTo>
                    <a:lnTo>
                      <a:pt x="478" y="236"/>
                    </a:lnTo>
                    <a:lnTo>
                      <a:pt x="525" y="203"/>
                    </a:lnTo>
                    <a:lnTo>
                      <a:pt x="573" y="173"/>
                    </a:lnTo>
                    <a:lnTo>
                      <a:pt x="622" y="143"/>
                    </a:lnTo>
                    <a:lnTo>
                      <a:pt x="673" y="117"/>
                    </a:lnTo>
                    <a:lnTo>
                      <a:pt x="725" y="94"/>
                    </a:lnTo>
                    <a:lnTo>
                      <a:pt x="779" y="72"/>
                    </a:lnTo>
                    <a:lnTo>
                      <a:pt x="835" y="53"/>
                    </a:lnTo>
                    <a:lnTo>
                      <a:pt x="891" y="37"/>
                    </a:lnTo>
                    <a:lnTo>
                      <a:pt x="948" y="24"/>
                    </a:lnTo>
                    <a:lnTo>
                      <a:pt x="1006" y="14"/>
                    </a:lnTo>
                    <a:lnTo>
                      <a:pt x="1065" y="6"/>
                    </a:lnTo>
                    <a:lnTo>
                      <a:pt x="1125" y="2"/>
                    </a:lnTo>
                    <a:lnTo>
                      <a:pt x="1186" y="0"/>
                    </a:lnTo>
                    <a:close/>
                  </a:path>
                </a:pathLst>
              </a:custGeom>
              <a:solidFill>
                <a:srgbClr val="686A7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398" name="Google Shape;398;p12"/>
              <p:cNvSpPr/>
              <p:nvPr/>
            </p:nvSpPr>
            <p:spPr>
              <a:xfrm>
                <a:off x="5184391" y="1497556"/>
                <a:ext cx="1880153" cy="4057316"/>
              </a:xfrm>
              <a:custGeom>
                <a:avLst/>
                <a:gdLst/>
                <a:ahLst/>
                <a:cxnLst/>
                <a:rect l="l" t="t" r="r" b="b"/>
                <a:pathLst>
                  <a:path w="8280" h="17873" extrusionOk="0">
                    <a:moveTo>
                      <a:pt x="1146" y="0"/>
                    </a:moveTo>
                    <a:lnTo>
                      <a:pt x="7134" y="0"/>
                    </a:lnTo>
                    <a:lnTo>
                      <a:pt x="7193" y="2"/>
                    </a:lnTo>
                    <a:lnTo>
                      <a:pt x="7250" y="6"/>
                    </a:lnTo>
                    <a:lnTo>
                      <a:pt x="7308" y="14"/>
                    </a:lnTo>
                    <a:lnTo>
                      <a:pt x="7364" y="23"/>
                    </a:lnTo>
                    <a:lnTo>
                      <a:pt x="7420" y="37"/>
                    </a:lnTo>
                    <a:lnTo>
                      <a:pt x="7474" y="52"/>
                    </a:lnTo>
                    <a:lnTo>
                      <a:pt x="7527" y="70"/>
                    </a:lnTo>
                    <a:lnTo>
                      <a:pt x="7579" y="90"/>
                    </a:lnTo>
                    <a:lnTo>
                      <a:pt x="7630" y="113"/>
                    </a:lnTo>
                    <a:lnTo>
                      <a:pt x="7679" y="140"/>
                    </a:lnTo>
                    <a:lnTo>
                      <a:pt x="7727" y="167"/>
                    </a:lnTo>
                    <a:lnTo>
                      <a:pt x="7774" y="197"/>
                    </a:lnTo>
                    <a:lnTo>
                      <a:pt x="7819" y="228"/>
                    </a:lnTo>
                    <a:lnTo>
                      <a:pt x="7863" y="263"/>
                    </a:lnTo>
                    <a:lnTo>
                      <a:pt x="7904" y="299"/>
                    </a:lnTo>
                    <a:lnTo>
                      <a:pt x="7944" y="337"/>
                    </a:lnTo>
                    <a:lnTo>
                      <a:pt x="7981" y="377"/>
                    </a:lnTo>
                    <a:lnTo>
                      <a:pt x="8018" y="419"/>
                    </a:lnTo>
                    <a:lnTo>
                      <a:pt x="8052" y="462"/>
                    </a:lnTo>
                    <a:lnTo>
                      <a:pt x="8084" y="507"/>
                    </a:lnTo>
                    <a:lnTo>
                      <a:pt x="8114" y="553"/>
                    </a:lnTo>
                    <a:lnTo>
                      <a:pt x="8142" y="601"/>
                    </a:lnTo>
                    <a:lnTo>
                      <a:pt x="8167" y="650"/>
                    </a:lnTo>
                    <a:lnTo>
                      <a:pt x="8190" y="702"/>
                    </a:lnTo>
                    <a:lnTo>
                      <a:pt x="8211" y="754"/>
                    </a:lnTo>
                    <a:lnTo>
                      <a:pt x="8229" y="806"/>
                    </a:lnTo>
                    <a:lnTo>
                      <a:pt x="8245" y="861"/>
                    </a:lnTo>
                    <a:lnTo>
                      <a:pt x="8257" y="916"/>
                    </a:lnTo>
                    <a:lnTo>
                      <a:pt x="8268" y="973"/>
                    </a:lnTo>
                    <a:lnTo>
                      <a:pt x="8275" y="1030"/>
                    </a:lnTo>
                    <a:lnTo>
                      <a:pt x="8279" y="1088"/>
                    </a:lnTo>
                    <a:lnTo>
                      <a:pt x="8280" y="1146"/>
                    </a:lnTo>
                    <a:lnTo>
                      <a:pt x="8280" y="16727"/>
                    </a:lnTo>
                    <a:lnTo>
                      <a:pt x="8279" y="16786"/>
                    </a:lnTo>
                    <a:lnTo>
                      <a:pt x="8275" y="16844"/>
                    </a:lnTo>
                    <a:lnTo>
                      <a:pt x="8268" y="16901"/>
                    </a:lnTo>
                    <a:lnTo>
                      <a:pt x="8257" y="16957"/>
                    </a:lnTo>
                    <a:lnTo>
                      <a:pt x="8245" y="17013"/>
                    </a:lnTo>
                    <a:lnTo>
                      <a:pt x="8229" y="17066"/>
                    </a:lnTo>
                    <a:lnTo>
                      <a:pt x="8211" y="17120"/>
                    </a:lnTo>
                    <a:lnTo>
                      <a:pt x="8190" y="17172"/>
                    </a:lnTo>
                    <a:lnTo>
                      <a:pt x="8167" y="17222"/>
                    </a:lnTo>
                    <a:lnTo>
                      <a:pt x="8142" y="17273"/>
                    </a:lnTo>
                    <a:lnTo>
                      <a:pt x="8114" y="17320"/>
                    </a:lnTo>
                    <a:lnTo>
                      <a:pt x="8084" y="17366"/>
                    </a:lnTo>
                    <a:lnTo>
                      <a:pt x="8052" y="17412"/>
                    </a:lnTo>
                    <a:lnTo>
                      <a:pt x="8018" y="17455"/>
                    </a:lnTo>
                    <a:lnTo>
                      <a:pt x="7981" y="17496"/>
                    </a:lnTo>
                    <a:lnTo>
                      <a:pt x="7944" y="17536"/>
                    </a:lnTo>
                    <a:lnTo>
                      <a:pt x="7904" y="17575"/>
                    </a:lnTo>
                    <a:lnTo>
                      <a:pt x="7863" y="17610"/>
                    </a:lnTo>
                    <a:lnTo>
                      <a:pt x="7819" y="17644"/>
                    </a:lnTo>
                    <a:lnTo>
                      <a:pt x="7774" y="17676"/>
                    </a:lnTo>
                    <a:lnTo>
                      <a:pt x="7727" y="17707"/>
                    </a:lnTo>
                    <a:lnTo>
                      <a:pt x="7679" y="17734"/>
                    </a:lnTo>
                    <a:lnTo>
                      <a:pt x="7630" y="17759"/>
                    </a:lnTo>
                    <a:lnTo>
                      <a:pt x="7579" y="17782"/>
                    </a:lnTo>
                    <a:lnTo>
                      <a:pt x="7527" y="17803"/>
                    </a:lnTo>
                    <a:lnTo>
                      <a:pt x="7474" y="17821"/>
                    </a:lnTo>
                    <a:lnTo>
                      <a:pt x="7420" y="17837"/>
                    </a:lnTo>
                    <a:lnTo>
                      <a:pt x="7364" y="17849"/>
                    </a:lnTo>
                    <a:lnTo>
                      <a:pt x="7308" y="17860"/>
                    </a:lnTo>
                    <a:lnTo>
                      <a:pt x="7250" y="17868"/>
                    </a:lnTo>
                    <a:lnTo>
                      <a:pt x="7193" y="17871"/>
                    </a:lnTo>
                    <a:lnTo>
                      <a:pt x="7134" y="17873"/>
                    </a:lnTo>
                    <a:lnTo>
                      <a:pt x="1146" y="17873"/>
                    </a:lnTo>
                    <a:lnTo>
                      <a:pt x="1088" y="17871"/>
                    </a:lnTo>
                    <a:lnTo>
                      <a:pt x="1029" y="17868"/>
                    </a:lnTo>
                    <a:lnTo>
                      <a:pt x="972" y="17860"/>
                    </a:lnTo>
                    <a:lnTo>
                      <a:pt x="915" y="17849"/>
                    </a:lnTo>
                    <a:lnTo>
                      <a:pt x="861" y="17837"/>
                    </a:lnTo>
                    <a:lnTo>
                      <a:pt x="806" y="17821"/>
                    </a:lnTo>
                    <a:lnTo>
                      <a:pt x="752" y="17803"/>
                    </a:lnTo>
                    <a:lnTo>
                      <a:pt x="701" y="17782"/>
                    </a:lnTo>
                    <a:lnTo>
                      <a:pt x="650" y="17759"/>
                    </a:lnTo>
                    <a:lnTo>
                      <a:pt x="601" y="17734"/>
                    </a:lnTo>
                    <a:lnTo>
                      <a:pt x="553" y="17707"/>
                    </a:lnTo>
                    <a:lnTo>
                      <a:pt x="506" y="17676"/>
                    </a:lnTo>
                    <a:lnTo>
                      <a:pt x="461" y="17644"/>
                    </a:lnTo>
                    <a:lnTo>
                      <a:pt x="418" y="17610"/>
                    </a:lnTo>
                    <a:lnTo>
                      <a:pt x="376" y="17575"/>
                    </a:lnTo>
                    <a:lnTo>
                      <a:pt x="336" y="17536"/>
                    </a:lnTo>
                    <a:lnTo>
                      <a:pt x="298" y="17496"/>
                    </a:lnTo>
                    <a:lnTo>
                      <a:pt x="262" y="17455"/>
                    </a:lnTo>
                    <a:lnTo>
                      <a:pt x="228" y="17412"/>
                    </a:lnTo>
                    <a:lnTo>
                      <a:pt x="196" y="17366"/>
                    </a:lnTo>
                    <a:lnTo>
                      <a:pt x="166" y="17320"/>
                    </a:lnTo>
                    <a:lnTo>
                      <a:pt x="139" y="17273"/>
                    </a:lnTo>
                    <a:lnTo>
                      <a:pt x="112" y="17222"/>
                    </a:lnTo>
                    <a:lnTo>
                      <a:pt x="90" y="17172"/>
                    </a:lnTo>
                    <a:lnTo>
                      <a:pt x="69" y="17120"/>
                    </a:lnTo>
                    <a:lnTo>
                      <a:pt x="51" y="17066"/>
                    </a:lnTo>
                    <a:lnTo>
                      <a:pt x="36" y="17013"/>
                    </a:lnTo>
                    <a:lnTo>
                      <a:pt x="22" y="16957"/>
                    </a:lnTo>
                    <a:lnTo>
                      <a:pt x="13" y="16901"/>
                    </a:lnTo>
                    <a:lnTo>
                      <a:pt x="5" y="16844"/>
                    </a:lnTo>
                    <a:lnTo>
                      <a:pt x="1" y="16786"/>
                    </a:lnTo>
                    <a:lnTo>
                      <a:pt x="0" y="16727"/>
                    </a:lnTo>
                    <a:lnTo>
                      <a:pt x="0" y="1146"/>
                    </a:lnTo>
                    <a:lnTo>
                      <a:pt x="1" y="1088"/>
                    </a:lnTo>
                    <a:lnTo>
                      <a:pt x="5" y="1030"/>
                    </a:lnTo>
                    <a:lnTo>
                      <a:pt x="13" y="973"/>
                    </a:lnTo>
                    <a:lnTo>
                      <a:pt x="22" y="916"/>
                    </a:lnTo>
                    <a:lnTo>
                      <a:pt x="36" y="861"/>
                    </a:lnTo>
                    <a:lnTo>
                      <a:pt x="51" y="806"/>
                    </a:lnTo>
                    <a:lnTo>
                      <a:pt x="69" y="754"/>
                    </a:lnTo>
                    <a:lnTo>
                      <a:pt x="90" y="702"/>
                    </a:lnTo>
                    <a:lnTo>
                      <a:pt x="112" y="650"/>
                    </a:lnTo>
                    <a:lnTo>
                      <a:pt x="139" y="601"/>
                    </a:lnTo>
                    <a:lnTo>
                      <a:pt x="166" y="553"/>
                    </a:lnTo>
                    <a:lnTo>
                      <a:pt x="196" y="507"/>
                    </a:lnTo>
                    <a:lnTo>
                      <a:pt x="228" y="462"/>
                    </a:lnTo>
                    <a:lnTo>
                      <a:pt x="262" y="419"/>
                    </a:lnTo>
                    <a:lnTo>
                      <a:pt x="298" y="377"/>
                    </a:lnTo>
                    <a:lnTo>
                      <a:pt x="336" y="337"/>
                    </a:lnTo>
                    <a:lnTo>
                      <a:pt x="376" y="299"/>
                    </a:lnTo>
                    <a:lnTo>
                      <a:pt x="418" y="263"/>
                    </a:lnTo>
                    <a:lnTo>
                      <a:pt x="461" y="228"/>
                    </a:lnTo>
                    <a:lnTo>
                      <a:pt x="506" y="197"/>
                    </a:lnTo>
                    <a:lnTo>
                      <a:pt x="553" y="167"/>
                    </a:lnTo>
                    <a:lnTo>
                      <a:pt x="601" y="140"/>
                    </a:lnTo>
                    <a:lnTo>
                      <a:pt x="650" y="113"/>
                    </a:lnTo>
                    <a:lnTo>
                      <a:pt x="701" y="90"/>
                    </a:lnTo>
                    <a:lnTo>
                      <a:pt x="752" y="70"/>
                    </a:lnTo>
                    <a:lnTo>
                      <a:pt x="806" y="52"/>
                    </a:lnTo>
                    <a:lnTo>
                      <a:pt x="861" y="37"/>
                    </a:lnTo>
                    <a:lnTo>
                      <a:pt x="915" y="23"/>
                    </a:lnTo>
                    <a:lnTo>
                      <a:pt x="972" y="14"/>
                    </a:lnTo>
                    <a:lnTo>
                      <a:pt x="1029" y="6"/>
                    </a:lnTo>
                    <a:lnTo>
                      <a:pt x="1088" y="2"/>
                    </a:lnTo>
                    <a:lnTo>
                      <a:pt x="1146" y="0"/>
                    </a:lnTo>
                    <a:close/>
                  </a:path>
                </a:pathLst>
              </a:custGeom>
              <a:solidFill>
                <a:srgbClr val="999BA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399" name="Google Shape;399;p12"/>
              <p:cNvSpPr/>
              <p:nvPr/>
            </p:nvSpPr>
            <p:spPr>
              <a:xfrm>
                <a:off x="5275674" y="2031629"/>
                <a:ext cx="1704400" cy="3002796"/>
              </a:xfrm>
              <a:custGeom>
                <a:avLst/>
                <a:gdLst/>
                <a:ahLst/>
                <a:cxnLst/>
                <a:rect l="l" t="t" r="r" b="b"/>
                <a:pathLst>
                  <a:path w="7504" h="13222" extrusionOk="0">
                    <a:moveTo>
                      <a:pt x="60" y="0"/>
                    </a:moveTo>
                    <a:lnTo>
                      <a:pt x="7444" y="0"/>
                    </a:lnTo>
                    <a:lnTo>
                      <a:pt x="7451" y="0"/>
                    </a:lnTo>
                    <a:lnTo>
                      <a:pt x="7457" y="1"/>
                    </a:lnTo>
                    <a:lnTo>
                      <a:pt x="7462" y="2"/>
                    </a:lnTo>
                    <a:lnTo>
                      <a:pt x="7468" y="5"/>
                    </a:lnTo>
                    <a:lnTo>
                      <a:pt x="7478" y="10"/>
                    </a:lnTo>
                    <a:lnTo>
                      <a:pt x="7486" y="17"/>
                    </a:lnTo>
                    <a:lnTo>
                      <a:pt x="7494" y="26"/>
                    </a:lnTo>
                    <a:lnTo>
                      <a:pt x="7500" y="36"/>
                    </a:lnTo>
                    <a:lnTo>
                      <a:pt x="7501" y="42"/>
                    </a:lnTo>
                    <a:lnTo>
                      <a:pt x="7503" y="48"/>
                    </a:lnTo>
                    <a:lnTo>
                      <a:pt x="7504" y="54"/>
                    </a:lnTo>
                    <a:lnTo>
                      <a:pt x="7504" y="59"/>
                    </a:lnTo>
                    <a:lnTo>
                      <a:pt x="7504" y="13161"/>
                    </a:lnTo>
                    <a:lnTo>
                      <a:pt x="7504" y="13167"/>
                    </a:lnTo>
                    <a:lnTo>
                      <a:pt x="7503" y="13174"/>
                    </a:lnTo>
                    <a:lnTo>
                      <a:pt x="7501" y="13179"/>
                    </a:lnTo>
                    <a:lnTo>
                      <a:pt x="7500" y="13185"/>
                    </a:lnTo>
                    <a:lnTo>
                      <a:pt x="7494" y="13195"/>
                    </a:lnTo>
                    <a:lnTo>
                      <a:pt x="7486" y="13203"/>
                    </a:lnTo>
                    <a:lnTo>
                      <a:pt x="7478" y="13211"/>
                    </a:lnTo>
                    <a:lnTo>
                      <a:pt x="7468" y="13217"/>
                    </a:lnTo>
                    <a:lnTo>
                      <a:pt x="7462" y="13218"/>
                    </a:lnTo>
                    <a:lnTo>
                      <a:pt x="7457" y="13221"/>
                    </a:lnTo>
                    <a:lnTo>
                      <a:pt x="7451" y="13222"/>
                    </a:lnTo>
                    <a:lnTo>
                      <a:pt x="7444" y="13222"/>
                    </a:lnTo>
                    <a:lnTo>
                      <a:pt x="60" y="13222"/>
                    </a:lnTo>
                    <a:lnTo>
                      <a:pt x="54" y="13222"/>
                    </a:lnTo>
                    <a:lnTo>
                      <a:pt x="48" y="13221"/>
                    </a:lnTo>
                    <a:lnTo>
                      <a:pt x="43" y="13218"/>
                    </a:lnTo>
                    <a:lnTo>
                      <a:pt x="37" y="13217"/>
                    </a:lnTo>
                    <a:lnTo>
                      <a:pt x="27" y="13211"/>
                    </a:lnTo>
                    <a:lnTo>
                      <a:pt x="18" y="13203"/>
                    </a:lnTo>
                    <a:lnTo>
                      <a:pt x="11" y="13195"/>
                    </a:lnTo>
                    <a:lnTo>
                      <a:pt x="5" y="13185"/>
                    </a:lnTo>
                    <a:lnTo>
                      <a:pt x="3" y="13179"/>
                    </a:lnTo>
                    <a:lnTo>
                      <a:pt x="2" y="13174"/>
                    </a:lnTo>
                    <a:lnTo>
                      <a:pt x="0" y="13167"/>
                    </a:lnTo>
                    <a:lnTo>
                      <a:pt x="0" y="13161"/>
                    </a:lnTo>
                    <a:lnTo>
                      <a:pt x="0" y="59"/>
                    </a:lnTo>
                    <a:lnTo>
                      <a:pt x="0" y="54"/>
                    </a:lnTo>
                    <a:lnTo>
                      <a:pt x="2" y="48"/>
                    </a:lnTo>
                    <a:lnTo>
                      <a:pt x="3" y="42"/>
                    </a:lnTo>
                    <a:lnTo>
                      <a:pt x="5" y="36"/>
                    </a:lnTo>
                    <a:lnTo>
                      <a:pt x="11" y="26"/>
                    </a:lnTo>
                    <a:lnTo>
                      <a:pt x="18" y="17"/>
                    </a:lnTo>
                    <a:lnTo>
                      <a:pt x="27" y="10"/>
                    </a:lnTo>
                    <a:lnTo>
                      <a:pt x="37" y="5"/>
                    </a:lnTo>
                    <a:lnTo>
                      <a:pt x="43" y="2"/>
                    </a:lnTo>
                    <a:lnTo>
                      <a:pt x="48" y="1"/>
                    </a:lnTo>
                    <a:lnTo>
                      <a:pt x="54" y="0"/>
                    </a:lnTo>
                    <a:lnTo>
                      <a:pt x="60"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400" name="Google Shape;400;p12"/>
              <p:cNvSpPr/>
              <p:nvPr/>
            </p:nvSpPr>
            <p:spPr>
              <a:xfrm>
                <a:off x="5298835" y="2056152"/>
                <a:ext cx="1656715" cy="2953748"/>
              </a:xfrm>
              <a:prstGeom prst="rect">
                <a:avLst/>
              </a:prstGeom>
              <a:gradFill>
                <a:gsLst>
                  <a:gs pos="0">
                    <a:srgbClr val="FFFFFF"/>
                  </a:gs>
                  <a:gs pos="50000">
                    <a:srgbClr val="FFFFFF"/>
                  </a:gs>
                  <a:gs pos="100000">
                    <a:srgbClr val="FFFFFF"/>
                  </a:gs>
                </a:gsLst>
                <a:lin ang="5400000" scaled="0"/>
              </a:gra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401" name="Google Shape;401;p12"/>
              <p:cNvSpPr/>
              <p:nvPr/>
            </p:nvSpPr>
            <p:spPr>
              <a:xfrm>
                <a:off x="5198015" y="1511180"/>
                <a:ext cx="1851543" cy="4030068"/>
              </a:xfrm>
              <a:custGeom>
                <a:avLst/>
                <a:gdLst/>
                <a:ahLst/>
                <a:cxnLst/>
                <a:rect l="l" t="t" r="r" b="b"/>
                <a:pathLst>
                  <a:path w="8158" h="17752" extrusionOk="0">
                    <a:moveTo>
                      <a:pt x="1085" y="0"/>
                    </a:moveTo>
                    <a:lnTo>
                      <a:pt x="7073" y="0"/>
                    </a:lnTo>
                    <a:lnTo>
                      <a:pt x="7129" y="1"/>
                    </a:lnTo>
                    <a:lnTo>
                      <a:pt x="7184" y="4"/>
                    </a:lnTo>
                    <a:lnTo>
                      <a:pt x="7237" y="12"/>
                    </a:lnTo>
                    <a:lnTo>
                      <a:pt x="7291" y="22"/>
                    </a:lnTo>
                    <a:lnTo>
                      <a:pt x="7343" y="34"/>
                    </a:lnTo>
                    <a:lnTo>
                      <a:pt x="7395" y="49"/>
                    </a:lnTo>
                    <a:lnTo>
                      <a:pt x="7445" y="66"/>
                    </a:lnTo>
                    <a:lnTo>
                      <a:pt x="7494" y="85"/>
                    </a:lnTo>
                    <a:lnTo>
                      <a:pt x="7542" y="107"/>
                    </a:lnTo>
                    <a:lnTo>
                      <a:pt x="7589" y="131"/>
                    </a:lnTo>
                    <a:lnTo>
                      <a:pt x="7634" y="157"/>
                    </a:lnTo>
                    <a:lnTo>
                      <a:pt x="7679" y="186"/>
                    </a:lnTo>
                    <a:lnTo>
                      <a:pt x="7721" y="215"/>
                    </a:lnTo>
                    <a:lnTo>
                      <a:pt x="7762" y="247"/>
                    </a:lnTo>
                    <a:lnTo>
                      <a:pt x="7802" y="281"/>
                    </a:lnTo>
                    <a:lnTo>
                      <a:pt x="7839" y="318"/>
                    </a:lnTo>
                    <a:lnTo>
                      <a:pt x="7875" y="356"/>
                    </a:lnTo>
                    <a:lnTo>
                      <a:pt x="7909" y="395"/>
                    </a:lnTo>
                    <a:lnTo>
                      <a:pt x="7942" y="436"/>
                    </a:lnTo>
                    <a:lnTo>
                      <a:pt x="7972" y="479"/>
                    </a:lnTo>
                    <a:lnTo>
                      <a:pt x="8000" y="523"/>
                    </a:lnTo>
                    <a:lnTo>
                      <a:pt x="8026" y="568"/>
                    </a:lnTo>
                    <a:lnTo>
                      <a:pt x="8050" y="614"/>
                    </a:lnTo>
                    <a:lnTo>
                      <a:pt x="8072" y="662"/>
                    </a:lnTo>
                    <a:lnTo>
                      <a:pt x="8092" y="712"/>
                    </a:lnTo>
                    <a:lnTo>
                      <a:pt x="8109" y="763"/>
                    </a:lnTo>
                    <a:lnTo>
                      <a:pt x="8123" y="814"/>
                    </a:lnTo>
                    <a:lnTo>
                      <a:pt x="8136" y="866"/>
                    </a:lnTo>
                    <a:lnTo>
                      <a:pt x="8145" y="919"/>
                    </a:lnTo>
                    <a:lnTo>
                      <a:pt x="8152" y="973"/>
                    </a:lnTo>
                    <a:lnTo>
                      <a:pt x="8157" y="1028"/>
                    </a:lnTo>
                    <a:lnTo>
                      <a:pt x="8158" y="1084"/>
                    </a:lnTo>
                    <a:lnTo>
                      <a:pt x="8158" y="16668"/>
                    </a:lnTo>
                    <a:lnTo>
                      <a:pt x="8157" y="16724"/>
                    </a:lnTo>
                    <a:lnTo>
                      <a:pt x="8152" y="16778"/>
                    </a:lnTo>
                    <a:lnTo>
                      <a:pt x="8145" y="16832"/>
                    </a:lnTo>
                    <a:lnTo>
                      <a:pt x="8136" y="16886"/>
                    </a:lnTo>
                    <a:lnTo>
                      <a:pt x="8123" y="16938"/>
                    </a:lnTo>
                    <a:lnTo>
                      <a:pt x="8109" y="16989"/>
                    </a:lnTo>
                    <a:lnTo>
                      <a:pt x="8092" y="17039"/>
                    </a:lnTo>
                    <a:lnTo>
                      <a:pt x="8072" y="17088"/>
                    </a:lnTo>
                    <a:lnTo>
                      <a:pt x="8050" y="17136"/>
                    </a:lnTo>
                    <a:lnTo>
                      <a:pt x="8026" y="17183"/>
                    </a:lnTo>
                    <a:lnTo>
                      <a:pt x="8000" y="17229"/>
                    </a:lnTo>
                    <a:lnTo>
                      <a:pt x="7972" y="17273"/>
                    </a:lnTo>
                    <a:lnTo>
                      <a:pt x="7942" y="17315"/>
                    </a:lnTo>
                    <a:lnTo>
                      <a:pt x="7909" y="17356"/>
                    </a:lnTo>
                    <a:lnTo>
                      <a:pt x="7875" y="17396"/>
                    </a:lnTo>
                    <a:lnTo>
                      <a:pt x="7839" y="17434"/>
                    </a:lnTo>
                    <a:lnTo>
                      <a:pt x="7802" y="17469"/>
                    </a:lnTo>
                    <a:lnTo>
                      <a:pt x="7762" y="17503"/>
                    </a:lnTo>
                    <a:lnTo>
                      <a:pt x="7721" y="17535"/>
                    </a:lnTo>
                    <a:lnTo>
                      <a:pt x="7679" y="17566"/>
                    </a:lnTo>
                    <a:lnTo>
                      <a:pt x="7634" y="17595"/>
                    </a:lnTo>
                    <a:lnTo>
                      <a:pt x="7589" y="17621"/>
                    </a:lnTo>
                    <a:lnTo>
                      <a:pt x="7542" y="17645"/>
                    </a:lnTo>
                    <a:lnTo>
                      <a:pt x="7494" y="17666"/>
                    </a:lnTo>
                    <a:lnTo>
                      <a:pt x="7445" y="17686"/>
                    </a:lnTo>
                    <a:lnTo>
                      <a:pt x="7395" y="17703"/>
                    </a:lnTo>
                    <a:lnTo>
                      <a:pt x="7343" y="17718"/>
                    </a:lnTo>
                    <a:lnTo>
                      <a:pt x="7291" y="17730"/>
                    </a:lnTo>
                    <a:lnTo>
                      <a:pt x="7237" y="17739"/>
                    </a:lnTo>
                    <a:lnTo>
                      <a:pt x="7184" y="17746"/>
                    </a:lnTo>
                    <a:lnTo>
                      <a:pt x="7129" y="17751"/>
                    </a:lnTo>
                    <a:lnTo>
                      <a:pt x="7073" y="17752"/>
                    </a:lnTo>
                    <a:lnTo>
                      <a:pt x="1085" y="17752"/>
                    </a:lnTo>
                    <a:lnTo>
                      <a:pt x="1030" y="17751"/>
                    </a:lnTo>
                    <a:lnTo>
                      <a:pt x="974" y="17746"/>
                    </a:lnTo>
                    <a:lnTo>
                      <a:pt x="921" y="17739"/>
                    </a:lnTo>
                    <a:lnTo>
                      <a:pt x="867" y="17730"/>
                    </a:lnTo>
                    <a:lnTo>
                      <a:pt x="815" y="17718"/>
                    </a:lnTo>
                    <a:lnTo>
                      <a:pt x="763" y="17703"/>
                    </a:lnTo>
                    <a:lnTo>
                      <a:pt x="713" y="17686"/>
                    </a:lnTo>
                    <a:lnTo>
                      <a:pt x="664" y="17666"/>
                    </a:lnTo>
                    <a:lnTo>
                      <a:pt x="616" y="17645"/>
                    </a:lnTo>
                    <a:lnTo>
                      <a:pt x="569" y="17621"/>
                    </a:lnTo>
                    <a:lnTo>
                      <a:pt x="524" y="17595"/>
                    </a:lnTo>
                    <a:lnTo>
                      <a:pt x="479" y="17566"/>
                    </a:lnTo>
                    <a:lnTo>
                      <a:pt x="437" y="17535"/>
                    </a:lnTo>
                    <a:lnTo>
                      <a:pt x="396" y="17503"/>
                    </a:lnTo>
                    <a:lnTo>
                      <a:pt x="357" y="17469"/>
                    </a:lnTo>
                    <a:lnTo>
                      <a:pt x="319" y="17434"/>
                    </a:lnTo>
                    <a:lnTo>
                      <a:pt x="283" y="17396"/>
                    </a:lnTo>
                    <a:lnTo>
                      <a:pt x="249" y="17356"/>
                    </a:lnTo>
                    <a:lnTo>
                      <a:pt x="217" y="17315"/>
                    </a:lnTo>
                    <a:lnTo>
                      <a:pt x="186" y="17273"/>
                    </a:lnTo>
                    <a:lnTo>
                      <a:pt x="158" y="17229"/>
                    </a:lnTo>
                    <a:lnTo>
                      <a:pt x="131" y="17183"/>
                    </a:lnTo>
                    <a:lnTo>
                      <a:pt x="107" y="17136"/>
                    </a:lnTo>
                    <a:lnTo>
                      <a:pt x="86" y="17088"/>
                    </a:lnTo>
                    <a:lnTo>
                      <a:pt x="66" y="17039"/>
                    </a:lnTo>
                    <a:lnTo>
                      <a:pt x="49" y="16989"/>
                    </a:lnTo>
                    <a:lnTo>
                      <a:pt x="34" y="16938"/>
                    </a:lnTo>
                    <a:lnTo>
                      <a:pt x="22" y="16886"/>
                    </a:lnTo>
                    <a:lnTo>
                      <a:pt x="13" y="16832"/>
                    </a:lnTo>
                    <a:lnTo>
                      <a:pt x="6" y="16778"/>
                    </a:lnTo>
                    <a:lnTo>
                      <a:pt x="1" y="16724"/>
                    </a:lnTo>
                    <a:lnTo>
                      <a:pt x="0" y="16668"/>
                    </a:lnTo>
                    <a:lnTo>
                      <a:pt x="0" y="1084"/>
                    </a:lnTo>
                    <a:lnTo>
                      <a:pt x="1" y="1028"/>
                    </a:lnTo>
                    <a:lnTo>
                      <a:pt x="6" y="973"/>
                    </a:lnTo>
                    <a:lnTo>
                      <a:pt x="13" y="919"/>
                    </a:lnTo>
                    <a:lnTo>
                      <a:pt x="22" y="866"/>
                    </a:lnTo>
                    <a:lnTo>
                      <a:pt x="34" y="814"/>
                    </a:lnTo>
                    <a:lnTo>
                      <a:pt x="49" y="763"/>
                    </a:lnTo>
                    <a:lnTo>
                      <a:pt x="66" y="712"/>
                    </a:lnTo>
                    <a:lnTo>
                      <a:pt x="86" y="662"/>
                    </a:lnTo>
                    <a:lnTo>
                      <a:pt x="107" y="614"/>
                    </a:lnTo>
                    <a:lnTo>
                      <a:pt x="131" y="568"/>
                    </a:lnTo>
                    <a:lnTo>
                      <a:pt x="158" y="523"/>
                    </a:lnTo>
                    <a:lnTo>
                      <a:pt x="186" y="479"/>
                    </a:lnTo>
                    <a:lnTo>
                      <a:pt x="217" y="436"/>
                    </a:lnTo>
                    <a:lnTo>
                      <a:pt x="249" y="395"/>
                    </a:lnTo>
                    <a:lnTo>
                      <a:pt x="283" y="356"/>
                    </a:lnTo>
                    <a:lnTo>
                      <a:pt x="319" y="318"/>
                    </a:lnTo>
                    <a:lnTo>
                      <a:pt x="357" y="281"/>
                    </a:lnTo>
                    <a:lnTo>
                      <a:pt x="396" y="247"/>
                    </a:lnTo>
                    <a:lnTo>
                      <a:pt x="437" y="215"/>
                    </a:lnTo>
                    <a:lnTo>
                      <a:pt x="479" y="186"/>
                    </a:lnTo>
                    <a:lnTo>
                      <a:pt x="524" y="157"/>
                    </a:lnTo>
                    <a:lnTo>
                      <a:pt x="569" y="131"/>
                    </a:lnTo>
                    <a:lnTo>
                      <a:pt x="616" y="107"/>
                    </a:lnTo>
                    <a:lnTo>
                      <a:pt x="664" y="85"/>
                    </a:lnTo>
                    <a:lnTo>
                      <a:pt x="713" y="66"/>
                    </a:lnTo>
                    <a:lnTo>
                      <a:pt x="763" y="49"/>
                    </a:lnTo>
                    <a:lnTo>
                      <a:pt x="815" y="34"/>
                    </a:lnTo>
                    <a:lnTo>
                      <a:pt x="867" y="22"/>
                    </a:lnTo>
                    <a:lnTo>
                      <a:pt x="921" y="12"/>
                    </a:lnTo>
                    <a:lnTo>
                      <a:pt x="974" y="4"/>
                    </a:lnTo>
                    <a:lnTo>
                      <a:pt x="1030" y="1"/>
                    </a:lnTo>
                    <a:lnTo>
                      <a:pt x="1085"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grpSp>
            <p:nvGrpSpPr>
              <p:cNvPr id="402" name="Google Shape;402;p12"/>
              <p:cNvGrpSpPr/>
              <p:nvPr/>
            </p:nvGrpSpPr>
            <p:grpSpPr>
              <a:xfrm>
                <a:off x="5298835" y="2056150"/>
                <a:ext cx="1656715" cy="108994"/>
                <a:chOff x="2252642" y="846142"/>
                <a:chExt cx="1930382" cy="127001"/>
              </a:xfrm>
            </p:grpSpPr>
            <p:sp>
              <p:nvSpPr>
                <p:cNvPr id="403" name="Google Shape;403;p12"/>
                <p:cNvSpPr/>
                <p:nvPr/>
              </p:nvSpPr>
              <p:spPr>
                <a:xfrm>
                  <a:off x="2252642" y="846142"/>
                  <a:ext cx="1930382" cy="127001"/>
                </a:xfrm>
                <a:prstGeom prst="rect">
                  <a:avLst/>
                </a:prstGeom>
                <a:gradFill>
                  <a:gsLst>
                    <a:gs pos="0">
                      <a:srgbClr val="FFFFFF"/>
                    </a:gs>
                    <a:gs pos="100000">
                      <a:srgbClr val="000000"/>
                    </a:gs>
                  </a:gsLst>
                  <a:lin ang="5400000" scaled="0"/>
                </a:gra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404" name="Google Shape;404;p12"/>
                <p:cNvSpPr/>
                <p:nvPr/>
              </p:nvSpPr>
              <p:spPr>
                <a:xfrm>
                  <a:off x="2278042" y="912817"/>
                  <a:ext cx="19050" cy="2540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405" name="Google Shape;405;p12"/>
                <p:cNvSpPr/>
                <p:nvPr/>
              </p:nvSpPr>
              <p:spPr>
                <a:xfrm>
                  <a:off x="2301854" y="908054"/>
                  <a:ext cx="19050" cy="30164"/>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406" name="Google Shape;406;p12"/>
                <p:cNvSpPr/>
                <p:nvPr/>
              </p:nvSpPr>
              <p:spPr>
                <a:xfrm>
                  <a:off x="2327254" y="898529"/>
                  <a:ext cx="17463" cy="39688"/>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407" name="Google Shape;407;p12"/>
                <p:cNvSpPr/>
                <p:nvPr/>
              </p:nvSpPr>
              <p:spPr>
                <a:xfrm>
                  <a:off x="2351066" y="890592"/>
                  <a:ext cx="17463" cy="47625"/>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408" name="Google Shape;408;p12"/>
                <p:cNvSpPr/>
                <p:nvPr/>
              </p:nvSpPr>
              <p:spPr>
                <a:xfrm>
                  <a:off x="2374878" y="877891"/>
                  <a:ext cx="17463" cy="60325"/>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409" name="Google Shape;409;p12"/>
                <p:cNvSpPr/>
                <p:nvPr/>
              </p:nvSpPr>
              <p:spPr>
                <a:xfrm>
                  <a:off x="2432028" y="873129"/>
                  <a:ext cx="96837" cy="34925"/>
                </a:xfrm>
                <a:custGeom>
                  <a:avLst/>
                  <a:gdLst/>
                  <a:ahLst/>
                  <a:cxnLst/>
                  <a:rect l="l" t="t" r="r" b="b"/>
                  <a:pathLst>
                    <a:path w="362" h="133" extrusionOk="0">
                      <a:moveTo>
                        <a:pt x="181" y="0"/>
                      </a:moveTo>
                      <a:lnTo>
                        <a:pt x="195" y="0"/>
                      </a:lnTo>
                      <a:lnTo>
                        <a:pt x="208" y="1"/>
                      </a:lnTo>
                      <a:lnTo>
                        <a:pt x="222" y="3"/>
                      </a:lnTo>
                      <a:lnTo>
                        <a:pt x="236" y="5"/>
                      </a:lnTo>
                      <a:lnTo>
                        <a:pt x="248" y="10"/>
                      </a:lnTo>
                      <a:lnTo>
                        <a:pt x="261" y="14"/>
                      </a:lnTo>
                      <a:lnTo>
                        <a:pt x="274" y="19"/>
                      </a:lnTo>
                      <a:lnTo>
                        <a:pt x="285" y="25"/>
                      </a:lnTo>
                      <a:lnTo>
                        <a:pt x="296" y="31"/>
                      </a:lnTo>
                      <a:lnTo>
                        <a:pt x="308" y="38"/>
                      </a:lnTo>
                      <a:lnTo>
                        <a:pt x="318" y="46"/>
                      </a:lnTo>
                      <a:lnTo>
                        <a:pt x="328" y="54"/>
                      </a:lnTo>
                      <a:lnTo>
                        <a:pt x="337" y="63"/>
                      </a:lnTo>
                      <a:lnTo>
                        <a:pt x="346" y="73"/>
                      </a:lnTo>
                      <a:lnTo>
                        <a:pt x="356" y="83"/>
                      </a:lnTo>
                      <a:lnTo>
                        <a:pt x="362" y="93"/>
                      </a:lnTo>
                      <a:lnTo>
                        <a:pt x="321" y="133"/>
                      </a:lnTo>
                      <a:lnTo>
                        <a:pt x="316" y="124"/>
                      </a:lnTo>
                      <a:lnTo>
                        <a:pt x="309" y="116"/>
                      </a:lnTo>
                      <a:lnTo>
                        <a:pt x="302" y="108"/>
                      </a:lnTo>
                      <a:lnTo>
                        <a:pt x="295" y="101"/>
                      </a:lnTo>
                      <a:lnTo>
                        <a:pt x="287" y="94"/>
                      </a:lnTo>
                      <a:lnTo>
                        <a:pt x="279" y="87"/>
                      </a:lnTo>
                      <a:lnTo>
                        <a:pt x="271" y="82"/>
                      </a:lnTo>
                      <a:lnTo>
                        <a:pt x="262" y="77"/>
                      </a:lnTo>
                      <a:lnTo>
                        <a:pt x="253" y="71"/>
                      </a:lnTo>
                      <a:lnTo>
                        <a:pt x="244" y="68"/>
                      </a:lnTo>
                      <a:lnTo>
                        <a:pt x="234" y="65"/>
                      </a:lnTo>
                      <a:lnTo>
                        <a:pt x="223" y="61"/>
                      </a:lnTo>
                      <a:lnTo>
                        <a:pt x="213" y="59"/>
                      </a:lnTo>
                      <a:lnTo>
                        <a:pt x="203" y="57"/>
                      </a:lnTo>
                      <a:lnTo>
                        <a:pt x="193" y="55"/>
                      </a:lnTo>
                      <a:lnTo>
                        <a:pt x="181" y="55"/>
                      </a:lnTo>
                      <a:lnTo>
                        <a:pt x="170" y="55"/>
                      </a:lnTo>
                      <a:lnTo>
                        <a:pt x="159" y="57"/>
                      </a:lnTo>
                      <a:lnTo>
                        <a:pt x="149" y="59"/>
                      </a:lnTo>
                      <a:lnTo>
                        <a:pt x="139" y="61"/>
                      </a:lnTo>
                      <a:lnTo>
                        <a:pt x="129" y="65"/>
                      </a:lnTo>
                      <a:lnTo>
                        <a:pt x="118" y="68"/>
                      </a:lnTo>
                      <a:lnTo>
                        <a:pt x="109" y="71"/>
                      </a:lnTo>
                      <a:lnTo>
                        <a:pt x="100" y="77"/>
                      </a:lnTo>
                      <a:lnTo>
                        <a:pt x="91" y="82"/>
                      </a:lnTo>
                      <a:lnTo>
                        <a:pt x="83" y="87"/>
                      </a:lnTo>
                      <a:lnTo>
                        <a:pt x="75" y="94"/>
                      </a:lnTo>
                      <a:lnTo>
                        <a:pt x="67" y="101"/>
                      </a:lnTo>
                      <a:lnTo>
                        <a:pt x="60" y="108"/>
                      </a:lnTo>
                      <a:lnTo>
                        <a:pt x="53" y="116"/>
                      </a:lnTo>
                      <a:lnTo>
                        <a:pt x="47" y="124"/>
                      </a:lnTo>
                      <a:lnTo>
                        <a:pt x="41" y="133"/>
                      </a:lnTo>
                      <a:lnTo>
                        <a:pt x="0" y="93"/>
                      </a:lnTo>
                      <a:lnTo>
                        <a:pt x="7" y="83"/>
                      </a:lnTo>
                      <a:lnTo>
                        <a:pt x="16" y="73"/>
                      </a:lnTo>
                      <a:lnTo>
                        <a:pt x="25" y="63"/>
                      </a:lnTo>
                      <a:lnTo>
                        <a:pt x="34" y="54"/>
                      </a:lnTo>
                      <a:lnTo>
                        <a:pt x="44" y="46"/>
                      </a:lnTo>
                      <a:lnTo>
                        <a:pt x="55" y="38"/>
                      </a:lnTo>
                      <a:lnTo>
                        <a:pt x="66" y="31"/>
                      </a:lnTo>
                      <a:lnTo>
                        <a:pt x="77" y="25"/>
                      </a:lnTo>
                      <a:lnTo>
                        <a:pt x="89" y="19"/>
                      </a:lnTo>
                      <a:lnTo>
                        <a:pt x="101" y="14"/>
                      </a:lnTo>
                      <a:lnTo>
                        <a:pt x="114" y="10"/>
                      </a:lnTo>
                      <a:lnTo>
                        <a:pt x="126" y="5"/>
                      </a:lnTo>
                      <a:lnTo>
                        <a:pt x="140" y="3"/>
                      </a:lnTo>
                      <a:lnTo>
                        <a:pt x="154" y="1"/>
                      </a:lnTo>
                      <a:lnTo>
                        <a:pt x="167" y="0"/>
                      </a:lnTo>
                      <a:lnTo>
                        <a:pt x="181"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410" name="Google Shape;410;p12"/>
                <p:cNvSpPr/>
                <p:nvPr/>
              </p:nvSpPr>
              <p:spPr>
                <a:xfrm>
                  <a:off x="2449489" y="896942"/>
                  <a:ext cx="61912" cy="28576"/>
                </a:xfrm>
                <a:custGeom>
                  <a:avLst/>
                  <a:gdLst/>
                  <a:ahLst/>
                  <a:cxnLst/>
                  <a:rect l="l" t="t" r="r" b="b"/>
                  <a:pathLst>
                    <a:path w="235" h="111" extrusionOk="0">
                      <a:moveTo>
                        <a:pt x="117" y="0"/>
                      </a:moveTo>
                      <a:lnTo>
                        <a:pt x="126" y="1"/>
                      </a:lnTo>
                      <a:lnTo>
                        <a:pt x="135" y="2"/>
                      </a:lnTo>
                      <a:lnTo>
                        <a:pt x="144" y="3"/>
                      </a:lnTo>
                      <a:lnTo>
                        <a:pt x="154" y="6"/>
                      </a:lnTo>
                      <a:lnTo>
                        <a:pt x="162" y="8"/>
                      </a:lnTo>
                      <a:lnTo>
                        <a:pt x="171" y="11"/>
                      </a:lnTo>
                      <a:lnTo>
                        <a:pt x="179" y="15"/>
                      </a:lnTo>
                      <a:lnTo>
                        <a:pt x="186" y="19"/>
                      </a:lnTo>
                      <a:lnTo>
                        <a:pt x="200" y="30"/>
                      </a:lnTo>
                      <a:lnTo>
                        <a:pt x="214" y="41"/>
                      </a:lnTo>
                      <a:lnTo>
                        <a:pt x="225" y="54"/>
                      </a:lnTo>
                      <a:lnTo>
                        <a:pt x="235" y="68"/>
                      </a:lnTo>
                      <a:lnTo>
                        <a:pt x="190" y="111"/>
                      </a:lnTo>
                      <a:lnTo>
                        <a:pt x="186" y="99"/>
                      </a:lnTo>
                      <a:lnTo>
                        <a:pt x="179" y="90"/>
                      </a:lnTo>
                      <a:lnTo>
                        <a:pt x="172" y="81"/>
                      </a:lnTo>
                      <a:lnTo>
                        <a:pt x="163" y="73"/>
                      </a:lnTo>
                      <a:lnTo>
                        <a:pt x="152" y="67"/>
                      </a:lnTo>
                      <a:lnTo>
                        <a:pt x="141" y="63"/>
                      </a:lnTo>
                      <a:lnTo>
                        <a:pt x="130" y="59"/>
                      </a:lnTo>
                      <a:lnTo>
                        <a:pt x="117" y="59"/>
                      </a:lnTo>
                      <a:lnTo>
                        <a:pt x="105" y="59"/>
                      </a:lnTo>
                      <a:lnTo>
                        <a:pt x="93" y="63"/>
                      </a:lnTo>
                      <a:lnTo>
                        <a:pt x="82" y="67"/>
                      </a:lnTo>
                      <a:lnTo>
                        <a:pt x="71" y="73"/>
                      </a:lnTo>
                      <a:lnTo>
                        <a:pt x="64" y="81"/>
                      </a:lnTo>
                      <a:lnTo>
                        <a:pt x="56" y="90"/>
                      </a:lnTo>
                      <a:lnTo>
                        <a:pt x="49" y="99"/>
                      </a:lnTo>
                      <a:lnTo>
                        <a:pt x="44" y="111"/>
                      </a:lnTo>
                      <a:lnTo>
                        <a:pt x="0" y="68"/>
                      </a:lnTo>
                      <a:lnTo>
                        <a:pt x="9" y="54"/>
                      </a:lnTo>
                      <a:lnTo>
                        <a:pt x="20" y="41"/>
                      </a:lnTo>
                      <a:lnTo>
                        <a:pt x="34" y="30"/>
                      </a:lnTo>
                      <a:lnTo>
                        <a:pt x="49" y="19"/>
                      </a:lnTo>
                      <a:lnTo>
                        <a:pt x="56" y="15"/>
                      </a:lnTo>
                      <a:lnTo>
                        <a:pt x="64" y="11"/>
                      </a:lnTo>
                      <a:lnTo>
                        <a:pt x="73" y="8"/>
                      </a:lnTo>
                      <a:lnTo>
                        <a:pt x="81" y="6"/>
                      </a:lnTo>
                      <a:lnTo>
                        <a:pt x="90" y="3"/>
                      </a:lnTo>
                      <a:lnTo>
                        <a:pt x="99" y="2"/>
                      </a:lnTo>
                      <a:lnTo>
                        <a:pt x="108" y="1"/>
                      </a:lnTo>
                      <a:lnTo>
                        <a:pt x="117"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411" name="Google Shape;411;p12"/>
                <p:cNvSpPr/>
                <p:nvPr/>
              </p:nvSpPr>
              <p:spPr>
                <a:xfrm>
                  <a:off x="2468539" y="920755"/>
                  <a:ext cx="23813" cy="22225"/>
                </a:xfrm>
                <a:custGeom>
                  <a:avLst/>
                  <a:gdLst/>
                  <a:ahLst/>
                  <a:cxnLst/>
                  <a:rect l="l" t="t" r="r" b="b"/>
                  <a:pathLst>
                    <a:path w="84" h="84" extrusionOk="0">
                      <a:moveTo>
                        <a:pt x="42" y="0"/>
                      </a:moveTo>
                      <a:lnTo>
                        <a:pt x="51" y="0"/>
                      </a:lnTo>
                      <a:lnTo>
                        <a:pt x="59" y="2"/>
                      </a:lnTo>
                      <a:lnTo>
                        <a:pt x="66" y="7"/>
                      </a:lnTo>
                      <a:lnTo>
                        <a:pt x="72" y="11"/>
                      </a:lnTo>
                      <a:lnTo>
                        <a:pt x="77" y="18"/>
                      </a:lnTo>
                      <a:lnTo>
                        <a:pt x="81" y="25"/>
                      </a:lnTo>
                      <a:lnTo>
                        <a:pt x="83" y="33"/>
                      </a:lnTo>
                      <a:lnTo>
                        <a:pt x="84" y="42"/>
                      </a:lnTo>
                      <a:lnTo>
                        <a:pt x="84" y="43"/>
                      </a:lnTo>
                      <a:lnTo>
                        <a:pt x="84" y="44"/>
                      </a:lnTo>
                      <a:lnTo>
                        <a:pt x="42" y="84"/>
                      </a:lnTo>
                      <a:lnTo>
                        <a:pt x="0" y="44"/>
                      </a:lnTo>
                      <a:lnTo>
                        <a:pt x="0" y="43"/>
                      </a:lnTo>
                      <a:lnTo>
                        <a:pt x="0" y="42"/>
                      </a:lnTo>
                      <a:lnTo>
                        <a:pt x="1" y="33"/>
                      </a:lnTo>
                      <a:lnTo>
                        <a:pt x="3" y="25"/>
                      </a:lnTo>
                      <a:lnTo>
                        <a:pt x="7" y="18"/>
                      </a:lnTo>
                      <a:lnTo>
                        <a:pt x="12" y="11"/>
                      </a:lnTo>
                      <a:lnTo>
                        <a:pt x="18" y="7"/>
                      </a:lnTo>
                      <a:lnTo>
                        <a:pt x="26" y="2"/>
                      </a:lnTo>
                      <a:lnTo>
                        <a:pt x="34" y="0"/>
                      </a:lnTo>
                      <a:lnTo>
                        <a:pt x="42"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412" name="Google Shape;412;p12"/>
                <p:cNvSpPr/>
                <p:nvPr/>
              </p:nvSpPr>
              <p:spPr>
                <a:xfrm>
                  <a:off x="4035385" y="876304"/>
                  <a:ext cx="130173" cy="61913"/>
                </a:xfrm>
                <a:custGeom>
                  <a:avLst/>
                  <a:gdLst/>
                  <a:ahLst/>
                  <a:cxnLst/>
                  <a:rect l="l" t="t" r="r" b="b"/>
                  <a:pathLst>
                    <a:path w="492" h="235" extrusionOk="0">
                      <a:moveTo>
                        <a:pt x="29" y="0"/>
                      </a:moveTo>
                      <a:lnTo>
                        <a:pt x="418" y="0"/>
                      </a:lnTo>
                      <a:lnTo>
                        <a:pt x="424" y="1"/>
                      </a:lnTo>
                      <a:lnTo>
                        <a:pt x="430" y="2"/>
                      </a:lnTo>
                      <a:lnTo>
                        <a:pt x="435" y="6"/>
                      </a:lnTo>
                      <a:lnTo>
                        <a:pt x="440" y="9"/>
                      </a:lnTo>
                      <a:lnTo>
                        <a:pt x="443" y="14"/>
                      </a:lnTo>
                      <a:lnTo>
                        <a:pt x="446" y="19"/>
                      </a:lnTo>
                      <a:lnTo>
                        <a:pt x="448" y="24"/>
                      </a:lnTo>
                      <a:lnTo>
                        <a:pt x="448" y="31"/>
                      </a:lnTo>
                      <a:lnTo>
                        <a:pt x="448" y="58"/>
                      </a:lnTo>
                      <a:lnTo>
                        <a:pt x="470" y="58"/>
                      </a:lnTo>
                      <a:lnTo>
                        <a:pt x="474" y="59"/>
                      </a:lnTo>
                      <a:lnTo>
                        <a:pt x="479" y="60"/>
                      </a:lnTo>
                      <a:lnTo>
                        <a:pt x="483" y="63"/>
                      </a:lnTo>
                      <a:lnTo>
                        <a:pt x="487" y="65"/>
                      </a:lnTo>
                      <a:lnTo>
                        <a:pt x="489" y="68"/>
                      </a:lnTo>
                      <a:lnTo>
                        <a:pt x="491" y="73"/>
                      </a:lnTo>
                      <a:lnTo>
                        <a:pt x="492" y="76"/>
                      </a:lnTo>
                      <a:lnTo>
                        <a:pt x="492" y="82"/>
                      </a:lnTo>
                      <a:lnTo>
                        <a:pt x="492" y="154"/>
                      </a:lnTo>
                      <a:lnTo>
                        <a:pt x="492" y="158"/>
                      </a:lnTo>
                      <a:lnTo>
                        <a:pt x="491" y="163"/>
                      </a:lnTo>
                      <a:lnTo>
                        <a:pt x="489" y="166"/>
                      </a:lnTo>
                      <a:lnTo>
                        <a:pt x="487" y="170"/>
                      </a:lnTo>
                      <a:lnTo>
                        <a:pt x="483" y="173"/>
                      </a:lnTo>
                      <a:lnTo>
                        <a:pt x="479" y="176"/>
                      </a:lnTo>
                      <a:lnTo>
                        <a:pt x="474" y="177"/>
                      </a:lnTo>
                      <a:lnTo>
                        <a:pt x="470" y="177"/>
                      </a:lnTo>
                      <a:lnTo>
                        <a:pt x="448" y="177"/>
                      </a:lnTo>
                      <a:lnTo>
                        <a:pt x="448" y="205"/>
                      </a:lnTo>
                      <a:lnTo>
                        <a:pt x="448" y="211"/>
                      </a:lnTo>
                      <a:lnTo>
                        <a:pt x="446" y="217"/>
                      </a:lnTo>
                      <a:lnTo>
                        <a:pt x="443" y="222"/>
                      </a:lnTo>
                      <a:lnTo>
                        <a:pt x="440" y="227"/>
                      </a:lnTo>
                      <a:lnTo>
                        <a:pt x="435" y="230"/>
                      </a:lnTo>
                      <a:lnTo>
                        <a:pt x="430" y="233"/>
                      </a:lnTo>
                      <a:lnTo>
                        <a:pt x="424" y="235"/>
                      </a:lnTo>
                      <a:lnTo>
                        <a:pt x="418" y="235"/>
                      </a:lnTo>
                      <a:lnTo>
                        <a:pt x="29" y="235"/>
                      </a:lnTo>
                      <a:lnTo>
                        <a:pt x="24" y="235"/>
                      </a:lnTo>
                      <a:lnTo>
                        <a:pt x="18" y="233"/>
                      </a:lnTo>
                      <a:lnTo>
                        <a:pt x="13" y="230"/>
                      </a:lnTo>
                      <a:lnTo>
                        <a:pt x="9" y="227"/>
                      </a:lnTo>
                      <a:lnTo>
                        <a:pt x="5" y="222"/>
                      </a:lnTo>
                      <a:lnTo>
                        <a:pt x="2" y="217"/>
                      </a:lnTo>
                      <a:lnTo>
                        <a:pt x="1" y="211"/>
                      </a:lnTo>
                      <a:lnTo>
                        <a:pt x="0" y="205"/>
                      </a:lnTo>
                      <a:lnTo>
                        <a:pt x="0" y="31"/>
                      </a:lnTo>
                      <a:lnTo>
                        <a:pt x="1" y="24"/>
                      </a:lnTo>
                      <a:lnTo>
                        <a:pt x="2" y="19"/>
                      </a:lnTo>
                      <a:lnTo>
                        <a:pt x="5" y="14"/>
                      </a:lnTo>
                      <a:lnTo>
                        <a:pt x="9" y="9"/>
                      </a:lnTo>
                      <a:lnTo>
                        <a:pt x="13" y="6"/>
                      </a:lnTo>
                      <a:lnTo>
                        <a:pt x="18" y="2"/>
                      </a:lnTo>
                      <a:lnTo>
                        <a:pt x="24" y="1"/>
                      </a:lnTo>
                      <a:lnTo>
                        <a:pt x="29" y="0"/>
                      </a:lnTo>
                      <a:close/>
                      <a:moveTo>
                        <a:pt x="448" y="93"/>
                      </a:moveTo>
                      <a:lnTo>
                        <a:pt x="448" y="141"/>
                      </a:lnTo>
                      <a:lnTo>
                        <a:pt x="457" y="141"/>
                      </a:lnTo>
                      <a:lnTo>
                        <a:pt x="457" y="93"/>
                      </a:lnTo>
                      <a:lnTo>
                        <a:pt x="448" y="93"/>
                      </a:lnTo>
                      <a:close/>
                      <a:moveTo>
                        <a:pt x="413" y="35"/>
                      </a:moveTo>
                      <a:lnTo>
                        <a:pt x="35" y="35"/>
                      </a:lnTo>
                      <a:lnTo>
                        <a:pt x="35" y="199"/>
                      </a:lnTo>
                      <a:lnTo>
                        <a:pt x="413" y="199"/>
                      </a:lnTo>
                      <a:lnTo>
                        <a:pt x="413" y="3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413" name="Google Shape;413;p12"/>
                <p:cNvSpPr/>
                <p:nvPr/>
              </p:nvSpPr>
              <p:spPr>
                <a:xfrm>
                  <a:off x="4051266" y="890592"/>
                  <a:ext cx="87312" cy="34925"/>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414" name="Google Shape;414;p12"/>
                <p:cNvSpPr/>
                <p:nvPr/>
              </p:nvSpPr>
              <p:spPr>
                <a:xfrm>
                  <a:off x="3944937" y="862013"/>
                  <a:ext cx="52388" cy="96838"/>
                </a:xfrm>
                <a:custGeom>
                  <a:avLst/>
                  <a:gdLst/>
                  <a:ahLst/>
                  <a:cxnLst/>
                  <a:rect l="l" t="t" r="r" b="b"/>
                  <a:pathLst>
                    <a:path w="200" h="367" extrusionOk="0">
                      <a:moveTo>
                        <a:pt x="25" y="73"/>
                      </a:moveTo>
                      <a:lnTo>
                        <a:pt x="79" y="127"/>
                      </a:lnTo>
                      <a:lnTo>
                        <a:pt x="80" y="0"/>
                      </a:lnTo>
                      <a:lnTo>
                        <a:pt x="184" y="102"/>
                      </a:lnTo>
                      <a:lnTo>
                        <a:pt x="196" y="114"/>
                      </a:lnTo>
                      <a:lnTo>
                        <a:pt x="184" y="127"/>
                      </a:lnTo>
                      <a:lnTo>
                        <a:pt x="131" y="179"/>
                      </a:lnTo>
                      <a:lnTo>
                        <a:pt x="187" y="235"/>
                      </a:lnTo>
                      <a:lnTo>
                        <a:pt x="200" y="246"/>
                      </a:lnTo>
                      <a:lnTo>
                        <a:pt x="187" y="259"/>
                      </a:lnTo>
                      <a:lnTo>
                        <a:pt x="110" y="338"/>
                      </a:lnTo>
                      <a:lnTo>
                        <a:pt x="79" y="367"/>
                      </a:lnTo>
                      <a:lnTo>
                        <a:pt x="79" y="325"/>
                      </a:lnTo>
                      <a:lnTo>
                        <a:pt x="79" y="232"/>
                      </a:lnTo>
                      <a:lnTo>
                        <a:pt x="29" y="283"/>
                      </a:lnTo>
                      <a:lnTo>
                        <a:pt x="4" y="258"/>
                      </a:lnTo>
                      <a:lnTo>
                        <a:pt x="79" y="182"/>
                      </a:lnTo>
                      <a:lnTo>
                        <a:pt x="79" y="177"/>
                      </a:lnTo>
                      <a:lnTo>
                        <a:pt x="0" y="98"/>
                      </a:lnTo>
                      <a:lnTo>
                        <a:pt x="25" y="73"/>
                      </a:lnTo>
                      <a:close/>
                      <a:moveTo>
                        <a:pt x="150" y="246"/>
                      </a:moveTo>
                      <a:lnTo>
                        <a:pt x="114" y="212"/>
                      </a:lnTo>
                      <a:lnTo>
                        <a:pt x="114" y="282"/>
                      </a:lnTo>
                      <a:lnTo>
                        <a:pt x="150" y="246"/>
                      </a:lnTo>
                      <a:close/>
                      <a:moveTo>
                        <a:pt x="114" y="82"/>
                      </a:moveTo>
                      <a:lnTo>
                        <a:pt x="114" y="146"/>
                      </a:lnTo>
                      <a:lnTo>
                        <a:pt x="146" y="114"/>
                      </a:lnTo>
                      <a:lnTo>
                        <a:pt x="114" y="82"/>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grpSp>
          <p:grpSp>
            <p:nvGrpSpPr>
              <p:cNvPr id="415" name="Google Shape;415;p12"/>
              <p:cNvGrpSpPr/>
              <p:nvPr/>
            </p:nvGrpSpPr>
            <p:grpSpPr>
              <a:xfrm>
                <a:off x="5940539" y="5094371"/>
                <a:ext cx="371944" cy="371944"/>
                <a:chOff x="5940539" y="5094371"/>
                <a:chExt cx="371944" cy="371944"/>
              </a:xfrm>
            </p:grpSpPr>
            <p:sp>
              <p:nvSpPr>
                <p:cNvPr id="416" name="Google Shape;416;p12"/>
                <p:cNvSpPr/>
                <p:nvPr/>
              </p:nvSpPr>
              <p:spPr>
                <a:xfrm>
                  <a:off x="5940539" y="5094371"/>
                  <a:ext cx="371944" cy="371944"/>
                </a:xfrm>
                <a:custGeom>
                  <a:avLst/>
                  <a:gdLst/>
                  <a:ahLst/>
                  <a:cxnLst/>
                  <a:rect l="l" t="t" r="r" b="b"/>
                  <a:pathLst>
                    <a:path w="1639" h="1638" extrusionOk="0">
                      <a:moveTo>
                        <a:pt x="820" y="0"/>
                      </a:moveTo>
                      <a:lnTo>
                        <a:pt x="863" y="1"/>
                      </a:lnTo>
                      <a:lnTo>
                        <a:pt x="904" y="5"/>
                      </a:lnTo>
                      <a:lnTo>
                        <a:pt x="945" y="9"/>
                      </a:lnTo>
                      <a:lnTo>
                        <a:pt x="986" y="17"/>
                      </a:lnTo>
                      <a:lnTo>
                        <a:pt x="1025" y="27"/>
                      </a:lnTo>
                      <a:lnTo>
                        <a:pt x="1063" y="37"/>
                      </a:lnTo>
                      <a:lnTo>
                        <a:pt x="1102" y="50"/>
                      </a:lnTo>
                      <a:lnTo>
                        <a:pt x="1139" y="64"/>
                      </a:lnTo>
                      <a:lnTo>
                        <a:pt x="1175" y="81"/>
                      </a:lnTo>
                      <a:lnTo>
                        <a:pt x="1211" y="99"/>
                      </a:lnTo>
                      <a:lnTo>
                        <a:pt x="1245" y="119"/>
                      </a:lnTo>
                      <a:lnTo>
                        <a:pt x="1279" y="141"/>
                      </a:lnTo>
                      <a:lnTo>
                        <a:pt x="1311" y="163"/>
                      </a:lnTo>
                      <a:lnTo>
                        <a:pt x="1342" y="187"/>
                      </a:lnTo>
                      <a:lnTo>
                        <a:pt x="1371" y="213"/>
                      </a:lnTo>
                      <a:lnTo>
                        <a:pt x="1400" y="240"/>
                      </a:lnTo>
                      <a:lnTo>
                        <a:pt x="1427" y="268"/>
                      </a:lnTo>
                      <a:lnTo>
                        <a:pt x="1452" y="299"/>
                      </a:lnTo>
                      <a:lnTo>
                        <a:pt x="1477" y="330"/>
                      </a:lnTo>
                      <a:lnTo>
                        <a:pt x="1500" y="362"/>
                      </a:lnTo>
                      <a:lnTo>
                        <a:pt x="1521" y="395"/>
                      </a:lnTo>
                      <a:lnTo>
                        <a:pt x="1541" y="429"/>
                      </a:lnTo>
                      <a:lnTo>
                        <a:pt x="1560" y="464"/>
                      </a:lnTo>
                      <a:lnTo>
                        <a:pt x="1576" y="501"/>
                      </a:lnTo>
                      <a:lnTo>
                        <a:pt x="1590" y="538"/>
                      </a:lnTo>
                      <a:lnTo>
                        <a:pt x="1603" y="576"/>
                      </a:lnTo>
                      <a:lnTo>
                        <a:pt x="1614" y="615"/>
                      </a:lnTo>
                      <a:lnTo>
                        <a:pt x="1623" y="655"/>
                      </a:lnTo>
                      <a:lnTo>
                        <a:pt x="1630" y="695"/>
                      </a:lnTo>
                      <a:lnTo>
                        <a:pt x="1636" y="736"/>
                      </a:lnTo>
                      <a:lnTo>
                        <a:pt x="1638" y="778"/>
                      </a:lnTo>
                      <a:lnTo>
                        <a:pt x="1639" y="820"/>
                      </a:lnTo>
                      <a:lnTo>
                        <a:pt x="1638" y="862"/>
                      </a:lnTo>
                      <a:lnTo>
                        <a:pt x="1636" y="903"/>
                      </a:lnTo>
                      <a:lnTo>
                        <a:pt x="1630" y="944"/>
                      </a:lnTo>
                      <a:lnTo>
                        <a:pt x="1623" y="985"/>
                      </a:lnTo>
                      <a:lnTo>
                        <a:pt x="1614" y="1024"/>
                      </a:lnTo>
                      <a:lnTo>
                        <a:pt x="1603" y="1063"/>
                      </a:lnTo>
                      <a:lnTo>
                        <a:pt x="1590" y="1102"/>
                      </a:lnTo>
                      <a:lnTo>
                        <a:pt x="1576" y="1138"/>
                      </a:lnTo>
                      <a:lnTo>
                        <a:pt x="1560" y="1174"/>
                      </a:lnTo>
                      <a:lnTo>
                        <a:pt x="1541" y="1210"/>
                      </a:lnTo>
                      <a:lnTo>
                        <a:pt x="1521" y="1244"/>
                      </a:lnTo>
                      <a:lnTo>
                        <a:pt x="1500" y="1278"/>
                      </a:lnTo>
                      <a:lnTo>
                        <a:pt x="1477" y="1310"/>
                      </a:lnTo>
                      <a:lnTo>
                        <a:pt x="1452" y="1341"/>
                      </a:lnTo>
                      <a:lnTo>
                        <a:pt x="1427" y="1371"/>
                      </a:lnTo>
                      <a:lnTo>
                        <a:pt x="1400" y="1399"/>
                      </a:lnTo>
                      <a:lnTo>
                        <a:pt x="1371" y="1426"/>
                      </a:lnTo>
                      <a:lnTo>
                        <a:pt x="1342" y="1452"/>
                      </a:lnTo>
                      <a:lnTo>
                        <a:pt x="1311" y="1477"/>
                      </a:lnTo>
                      <a:lnTo>
                        <a:pt x="1279" y="1499"/>
                      </a:lnTo>
                      <a:lnTo>
                        <a:pt x="1245" y="1520"/>
                      </a:lnTo>
                      <a:lnTo>
                        <a:pt x="1211" y="1540"/>
                      </a:lnTo>
                      <a:lnTo>
                        <a:pt x="1175" y="1558"/>
                      </a:lnTo>
                      <a:lnTo>
                        <a:pt x="1139" y="1575"/>
                      </a:lnTo>
                      <a:lnTo>
                        <a:pt x="1102" y="1589"/>
                      </a:lnTo>
                      <a:lnTo>
                        <a:pt x="1063" y="1602"/>
                      </a:lnTo>
                      <a:lnTo>
                        <a:pt x="1025" y="1613"/>
                      </a:lnTo>
                      <a:lnTo>
                        <a:pt x="986" y="1623"/>
                      </a:lnTo>
                      <a:lnTo>
                        <a:pt x="945" y="1629"/>
                      </a:lnTo>
                      <a:lnTo>
                        <a:pt x="904" y="1635"/>
                      </a:lnTo>
                      <a:lnTo>
                        <a:pt x="863" y="1637"/>
                      </a:lnTo>
                      <a:lnTo>
                        <a:pt x="820" y="1638"/>
                      </a:lnTo>
                      <a:lnTo>
                        <a:pt x="778" y="1637"/>
                      </a:lnTo>
                      <a:lnTo>
                        <a:pt x="736" y="1635"/>
                      </a:lnTo>
                      <a:lnTo>
                        <a:pt x="695" y="1629"/>
                      </a:lnTo>
                      <a:lnTo>
                        <a:pt x="655" y="1623"/>
                      </a:lnTo>
                      <a:lnTo>
                        <a:pt x="615" y="1613"/>
                      </a:lnTo>
                      <a:lnTo>
                        <a:pt x="576" y="1602"/>
                      </a:lnTo>
                      <a:lnTo>
                        <a:pt x="539" y="1589"/>
                      </a:lnTo>
                      <a:lnTo>
                        <a:pt x="501" y="1575"/>
                      </a:lnTo>
                      <a:lnTo>
                        <a:pt x="465" y="1558"/>
                      </a:lnTo>
                      <a:lnTo>
                        <a:pt x="429" y="1540"/>
                      </a:lnTo>
                      <a:lnTo>
                        <a:pt x="395" y="1520"/>
                      </a:lnTo>
                      <a:lnTo>
                        <a:pt x="362" y="1499"/>
                      </a:lnTo>
                      <a:lnTo>
                        <a:pt x="330" y="1477"/>
                      </a:lnTo>
                      <a:lnTo>
                        <a:pt x="299" y="1452"/>
                      </a:lnTo>
                      <a:lnTo>
                        <a:pt x="270" y="1426"/>
                      </a:lnTo>
                      <a:lnTo>
                        <a:pt x="241" y="1399"/>
                      </a:lnTo>
                      <a:lnTo>
                        <a:pt x="214" y="1371"/>
                      </a:lnTo>
                      <a:lnTo>
                        <a:pt x="187" y="1341"/>
                      </a:lnTo>
                      <a:lnTo>
                        <a:pt x="163" y="1310"/>
                      </a:lnTo>
                      <a:lnTo>
                        <a:pt x="141" y="1278"/>
                      </a:lnTo>
                      <a:lnTo>
                        <a:pt x="119" y="1244"/>
                      </a:lnTo>
                      <a:lnTo>
                        <a:pt x="100" y="1210"/>
                      </a:lnTo>
                      <a:lnTo>
                        <a:pt x="81" y="1174"/>
                      </a:lnTo>
                      <a:lnTo>
                        <a:pt x="65" y="1138"/>
                      </a:lnTo>
                      <a:lnTo>
                        <a:pt x="51" y="1102"/>
                      </a:lnTo>
                      <a:lnTo>
                        <a:pt x="37" y="1063"/>
                      </a:lnTo>
                      <a:lnTo>
                        <a:pt x="27" y="1024"/>
                      </a:lnTo>
                      <a:lnTo>
                        <a:pt x="17" y="985"/>
                      </a:lnTo>
                      <a:lnTo>
                        <a:pt x="9" y="944"/>
                      </a:lnTo>
                      <a:lnTo>
                        <a:pt x="5" y="903"/>
                      </a:lnTo>
                      <a:lnTo>
                        <a:pt x="1" y="862"/>
                      </a:lnTo>
                      <a:lnTo>
                        <a:pt x="0" y="820"/>
                      </a:lnTo>
                      <a:lnTo>
                        <a:pt x="1" y="778"/>
                      </a:lnTo>
                      <a:lnTo>
                        <a:pt x="5" y="736"/>
                      </a:lnTo>
                      <a:lnTo>
                        <a:pt x="9" y="695"/>
                      </a:lnTo>
                      <a:lnTo>
                        <a:pt x="17" y="655"/>
                      </a:lnTo>
                      <a:lnTo>
                        <a:pt x="27" y="615"/>
                      </a:lnTo>
                      <a:lnTo>
                        <a:pt x="37" y="576"/>
                      </a:lnTo>
                      <a:lnTo>
                        <a:pt x="51" y="538"/>
                      </a:lnTo>
                      <a:lnTo>
                        <a:pt x="65" y="501"/>
                      </a:lnTo>
                      <a:lnTo>
                        <a:pt x="81" y="464"/>
                      </a:lnTo>
                      <a:lnTo>
                        <a:pt x="100" y="429"/>
                      </a:lnTo>
                      <a:lnTo>
                        <a:pt x="119" y="395"/>
                      </a:lnTo>
                      <a:lnTo>
                        <a:pt x="141" y="362"/>
                      </a:lnTo>
                      <a:lnTo>
                        <a:pt x="163" y="330"/>
                      </a:lnTo>
                      <a:lnTo>
                        <a:pt x="187" y="299"/>
                      </a:lnTo>
                      <a:lnTo>
                        <a:pt x="214" y="268"/>
                      </a:lnTo>
                      <a:lnTo>
                        <a:pt x="241" y="240"/>
                      </a:lnTo>
                      <a:lnTo>
                        <a:pt x="270" y="213"/>
                      </a:lnTo>
                      <a:lnTo>
                        <a:pt x="299" y="187"/>
                      </a:lnTo>
                      <a:lnTo>
                        <a:pt x="330" y="163"/>
                      </a:lnTo>
                      <a:lnTo>
                        <a:pt x="362" y="141"/>
                      </a:lnTo>
                      <a:lnTo>
                        <a:pt x="395" y="119"/>
                      </a:lnTo>
                      <a:lnTo>
                        <a:pt x="429" y="99"/>
                      </a:lnTo>
                      <a:lnTo>
                        <a:pt x="465" y="81"/>
                      </a:lnTo>
                      <a:lnTo>
                        <a:pt x="501" y="64"/>
                      </a:lnTo>
                      <a:lnTo>
                        <a:pt x="539" y="50"/>
                      </a:lnTo>
                      <a:lnTo>
                        <a:pt x="576" y="37"/>
                      </a:lnTo>
                      <a:lnTo>
                        <a:pt x="615" y="27"/>
                      </a:lnTo>
                      <a:lnTo>
                        <a:pt x="655" y="17"/>
                      </a:lnTo>
                      <a:lnTo>
                        <a:pt x="695" y="9"/>
                      </a:lnTo>
                      <a:lnTo>
                        <a:pt x="736" y="5"/>
                      </a:lnTo>
                      <a:lnTo>
                        <a:pt x="778" y="1"/>
                      </a:lnTo>
                      <a:lnTo>
                        <a:pt x="820" y="0"/>
                      </a:lnTo>
                      <a:close/>
                    </a:path>
                  </a:pathLst>
                </a:custGeom>
                <a:gradFill>
                  <a:gsLst>
                    <a:gs pos="0">
                      <a:srgbClr val="FFFFFF"/>
                    </a:gs>
                    <a:gs pos="100000">
                      <a:srgbClr val="FFFFFF"/>
                    </a:gs>
                  </a:gsLst>
                  <a:lin ang="5400000" scaled="0"/>
                </a:gra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417" name="Google Shape;417;p12"/>
                <p:cNvSpPr/>
                <p:nvPr/>
              </p:nvSpPr>
              <p:spPr>
                <a:xfrm>
                  <a:off x="5951439" y="5105271"/>
                  <a:ext cx="351507" cy="351507"/>
                </a:xfrm>
                <a:custGeom>
                  <a:avLst/>
                  <a:gdLst/>
                  <a:ahLst/>
                  <a:cxnLst/>
                  <a:rect l="l" t="t" r="r" b="b"/>
                  <a:pathLst>
                    <a:path w="1548" h="1547" extrusionOk="0">
                      <a:moveTo>
                        <a:pt x="774" y="0"/>
                      </a:moveTo>
                      <a:lnTo>
                        <a:pt x="814" y="1"/>
                      </a:lnTo>
                      <a:lnTo>
                        <a:pt x="853" y="4"/>
                      </a:lnTo>
                      <a:lnTo>
                        <a:pt x="892" y="9"/>
                      </a:lnTo>
                      <a:lnTo>
                        <a:pt x="930" y="16"/>
                      </a:lnTo>
                      <a:lnTo>
                        <a:pt x="967" y="25"/>
                      </a:lnTo>
                      <a:lnTo>
                        <a:pt x="1004" y="35"/>
                      </a:lnTo>
                      <a:lnTo>
                        <a:pt x="1040" y="47"/>
                      </a:lnTo>
                      <a:lnTo>
                        <a:pt x="1076" y="61"/>
                      </a:lnTo>
                      <a:lnTo>
                        <a:pt x="1110" y="76"/>
                      </a:lnTo>
                      <a:lnTo>
                        <a:pt x="1143" y="93"/>
                      </a:lnTo>
                      <a:lnTo>
                        <a:pt x="1176" y="112"/>
                      </a:lnTo>
                      <a:lnTo>
                        <a:pt x="1207" y="132"/>
                      </a:lnTo>
                      <a:lnTo>
                        <a:pt x="1238" y="154"/>
                      </a:lnTo>
                      <a:lnTo>
                        <a:pt x="1266" y="177"/>
                      </a:lnTo>
                      <a:lnTo>
                        <a:pt x="1295" y="202"/>
                      </a:lnTo>
                      <a:lnTo>
                        <a:pt x="1321" y="227"/>
                      </a:lnTo>
                      <a:lnTo>
                        <a:pt x="1347" y="254"/>
                      </a:lnTo>
                      <a:lnTo>
                        <a:pt x="1371" y="281"/>
                      </a:lnTo>
                      <a:lnTo>
                        <a:pt x="1394" y="311"/>
                      </a:lnTo>
                      <a:lnTo>
                        <a:pt x="1415" y="341"/>
                      </a:lnTo>
                      <a:lnTo>
                        <a:pt x="1436" y="373"/>
                      </a:lnTo>
                      <a:lnTo>
                        <a:pt x="1454" y="405"/>
                      </a:lnTo>
                      <a:lnTo>
                        <a:pt x="1471" y="439"/>
                      </a:lnTo>
                      <a:lnTo>
                        <a:pt x="1487" y="473"/>
                      </a:lnTo>
                      <a:lnTo>
                        <a:pt x="1501" y="507"/>
                      </a:lnTo>
                      <a:lnTo>
                        <a:pt x="1514" y="544"/>
                      </a:lnTo>
                      <a:lnTo>
                        <a:pt x="1524" y="580"/>
                      </a:lnTo>
                      <a:lnTo>
                        <a:pt x="1532" y="618"/>
                      </a:lnTo>
                      <a:lnTo>
                        <a:pt x="1539" y="655"/>
                      </a:lnTo>
                      <a:lnTo>
                        <a:pt x="1544" y="694"/>
                      </a:lnTo>
                      <a:lnTo>
                        <a:pt x="1547" y="734"/>
                      </a:lnTo>
                      <a:lnTo>
                        <a:pt x="1548" y="774"/>
                      </a:lnTo>
                      <a:lnTo>
                        <a:pt x="1547" y="814"/>
                      </a:lnTo>
                      <a:lnTo>
                        <a:pt x="1544" y="853"/>
                      </a:lnTo>
                      <a:lnTo>
                        <a:pt x="1539" y="891"/>
                      </a:lnTo>
                      <a:lnTo>
                        <a:pt x="1532" y="929"/>
                      </a:lnTo>
                      <a:lnTo>
                        <a:pt x="1524" y="967"/>
                      </a:lnTo>
                      <a:lnTo>
                        <a:pt x="1514" y="1003"/>
                      </a:lnTo>
                      <a:lnTo>
                        <a:pt x="1501" y="1040"/>
                      </a:lnTo>
                      <a:lnTo>
                        <a:pt x="1487" y="1075"/>
                      </a:lnTo>
                      <a:lnTo>
                        <a:pt x="1471" y="1109"/>
                      </a:lnTo>
                      <a:lnTo>
                        <a:pt x="1454" y="1142"/>
                      </a:lnTo>
                      <a:lnTo>
                        <a:pt x="1436" y="1174"/>
                      </a:lnTo>
                      <a:lnTo>
                        <a:pt x="1415" y="1206"/>
                      </a:lnTo>
                      <a:lnTo>
                        <a:pt x="1394" y="1237"/>
                      </a:lnTo>
                      <a:lnTo>
                        <a:pt x="1371" y="1265"/>
                      </a:lnTo>
                      <a:lnTo>
                        <a:pt x="1347" y="1294"/>
                      </a:lnTo>
                      <a:lnTo>
                        <a:pt x="1321" y="1320"/>
                      </a:lnTo>
                      <a:lnTo>
                        <a:pt x="1295" y="1346"/>
                      </a:lnTo>
                      <a:lnTo>
                        <a:pt x="1266" y="1370"/>
                      </a:lnTo>
                      <a:lnTo>
                        <a:pt x="1238" y="1393"/>
                      </a:lnTo>
                      <a:lnTo>
                        <a:pt x="1207" y="1415"/>
                      </a:lnTo>
                      <a:lnTo>
                        <a:pt x="1176" y="1435"/>
                      </a:lnTo>
                      <a:lnTo>
                        <a:pt x="1143" y="1453"/>
                      </a:lnTo>
                      <a:lnTo>
                        <a:pt x="1110" y="1470"/>
                      </a:lnTo>
                      <a:lnTo>
                        <a:pt x="1076" y="1486"/>
                      </a:lnTo>
                      <a:lnTo>
                        <a:pt x="1040" y="1500"/>
                      </a:lnTo>
                      <a:lnTo>
                        <a:pt x="1004" y="1513"/>
                      </a:lnTo>
                      <a:lnTo>
                        <a:pt x="967" y="1523"/>
                      </a:lnTo>
                      <a:lnTo>
                        <a:pt x="930" y="1531"/>
                      </a:lnTo>
                      <a:lnTo>
                        <a:pt x="892" y="1538"/>
                      </a:lnTo>
                      <a:lnTo>
                        <a:pt x="853" y="1543"/>
                      </a:lnTo>
                      <a:lnTo>
                        <a:pt x="814" y="1546"/>
                      </a:lnTo>
                      <a:lnTo>
                        <a:pt x="774" y="1547"/>
                      </a:lnTo>
                      <a:lnTo>
                        <a:pt x="735" y="1546"/>
                      </a:lnTo>
                      <a:lnTo>
                        <a:pt x="695" y="1543"/>
                      </a:lnTo>
                      <a:lnTo>
                        <a:pt x="656" y="1538"/>
                      </a:lnTo>
                      <a:lnTo>
                        <a:pt x="618" y="1531"/>
                      </a:lnTo>
                      <a:lnTo>
                        <a:pt x="581" y="1523"/>
                      </a:lnTo>
                      <a:lnTo>
                        <a:pt x="544" y="1513"/>
                      </a:lnTo>
                      <a:lnTo>
                        <a:pt x="509" y="1500"/>
                      </a:lnTo>
                      <a:lnTo>
                        <a:pt x="473" y="1486"/>
                      </a:lnTo>
                      <a:lnTo>
                        <a:pt x="439" y="1470"/>
                      </a:lnTo>
                      <a:lnTo>
                        <a:pt x="405" y="1453"/>
                      </a:lnTo>
                      <a:lnTo>
                        <a:pt x="373" y="1435"/>
                      </a:lnTo>
                      <a:lnTo>
                        <a:pt x="341" y="1415"/>
                      </a:lnTo>
                      <a:lnTo>
                        <a:pt x="311" y="1393"/>
                      </a:lnTo>
                      <a:lnTo>
                        <a:pt x="282" y="1370"/>
                      </a:lnTo>
                      <a:lnTo>
                        <a:pt x="254" y="1346"/>
                      </a:lnTo>
                      <a:lnTo>
                        <a:pt x="227" y="1320"/>
                      </a:lnTo>
                      <a:lnTo>
                        <a:pt x="202" y="1294"/>
                      </a:lnTo>
                      <a:lnTo>
                        <a:pt x="177" y="1265"/>
                      </a:lnTo>
                      <a:lnTo>
                        <a:pt x="154" y="1237"/>
                      </a:lnTo>
                      <a:lnTo>
                        <a:pt x="132" y="1206"/>
                      </a:lnTo>
                      <a:lnTo>
                        <a:pt x="113" y="1174"/>
                      </a:lnTo>
                      <a:lnTo>
                        <a:pt x="94" y="1142"/>
                      </a:lnTo>
                      <a:lnTo>
                        <a:pt x="76" y="1109"/>
                      </a:lnTo>
                      <a:lnTo>
                        <a:pt x="62" y="1075"/>
                      </a:lnTo>
                      <a:lnTo>
                        <a:pt x="48" y="1040"/>
                      </a:lnTo>
                      <a:lnTo>
                        <a:pt x="35" y="1003"/>
                      </a:lnTo>
                      <a:lnTo>
                        <a:pt x="25" y="967"/>
                      </a:lnTo>
                      <a:lnTo>
                        <a:pt x="16" y="929"/>
                      </a:lnTo>
                      <a:lnTo>
                        <a:pt x="9" y="891"/>
                      </a:lnTo>
                      <a:lnTo>
                        <a:pt x="5" y="853"/>
                      </a:lnTo>
                      <a:lnTo>
                        <a:pt x="1" y="814"/>
                      </a:lnTo>
                      <a:lnTo>
                        <a:pt x="0" y="774"/>
                      </a:lnTo>
                      <a:lnTo>
                        <a:pt x="1" y="734"/>
                      </a:lnTo>
                      <a:lnTo>
                        <a:pt x="5" y="694"/>
                      </a:lnTo>
                      <a:lnTo>
                        <a:pt x="9" y="655"/>
                      </a:lnTo>
                      <a:lnTo>
                        <a:pt x="16" y="618"/>
                      </a:lnTo>
                      <a:lnTo>
                        <a:pt x="25" y="580"/>
                      </a:lnTo>
                      <a:lnTo>
                        <a:pt x="35" y="544"/>
                      </a:lnTo>
                      <a:lnTo>
                        <a:pt x="48" y="507"/>
                      </a:lnTo>
                      <a:lnTo>
                        <a:pt x="62" y="473"/>
                      </a:lnTo>
                      <a:lnTo>
                        <a:pt x="76" y="439"/>
                      </a:lnTo>
                      <a:lnTo>
                        <a:pt x="94" y="405"/>
                      </a:lnTo>
                      <a:lnTo>
                        <a:pt x="113" y="373"/>
                      </a:lnTo>
                      <a:lnTo>
                        <a:pt x="132" y="341"/>
                      </a:lnTo>
                      <a:lnTo>
                        <a:pt x="154" y="311"/>
                      </a:lnTo>
                      <a:lnTo>
                        <a:pt x="177" y="281"/>
                      </a:lnTo>
                      <a:lnTo>
                        <a:pt x="202" y="254"/>
                      </a:lnTo>
                      <a:lnTo>
                        <a:pt x="227" y="227"/>
                      </a:lnTo>
                      <a:lnTo>
                        <a:pt x="254" y="202"/>
                      </a:lnTo>
                      <a:lnTo>
                        <a:pt x="282" y="177"/>
                      </a:lnTo>
                      <a:lnTo>
                        <a:pt x="311" y="154"/>
                      </a:lnTo>
                      <a:lnTo>
                        <a:pt x="341" y="132"/>
                      </a:lnTo>
                      <a:lnTo>
                        <a:pt x="373" y="112"/>
                      </a:lnTo>
                      <a:lnTo>
                        <a:pt x="405" y="93"/>
                      </a:lnTo>
                      <a:lnTo>
                        <a:pt x="439" y="76"/>
                      </a:lnTo>
                      <a:lnTo>
                        <a:pt x="473" y="61"/>
                      </a:lnTo>
                      <a:lnTo>
                        <a:pt x="509" y="47"/>
                      </a:lnTo>
                      <a:lnTo>
                        <a:pt x="544" y="35"/>
                      </a:lnTo>
                      <a:lnTo>
                        <a:pt x="581" y="25"/>
                      </a:lnTo>
                      <a:lnTo>
                        <a:pt x="618" y="16"/>
                      </a:lnTo>
                      <a:lnTo>
                        <a:pt x="656" y="9"/>
                      </a:lnTo>
                      <a:lnTo>
                        <a:pt x="695" y="4"/>
                      </a:lnTo>
                      <a:lnTo>
                        <a:pt x="735" y="1"/>
                      </a:lnTo>
                      <a:lnTo>
                        <a:pt x="774"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418" name="Google Shape;418;p12"/>
                <p:cNvSpPr/>
                <p:nvPr/>
              </p:nvSpPr>
              <p:spPr>
                <a:xfrm>
                  <a:off x="6059071" y="5211540"/>
                  <a:ext cx="137606" cy="137606"/>
                </a:xfrm>
                <a:custGeom>
                  <a:avLst/>
                  <a:gdLst/>
                  <a:ahLst/>
                  <a:cxnLst/>
                  <a:rect l="l" t="t" r="r" b="b"/>
                  <a:pathLst>
                    <a:path w="608" h="609" extrusionOk="0">
                      <a:moveTo>
                        <a:pt x="152" y="0"/>
                      </a:moveTo>
                      <a:lnTo>
                        <a:pt x="454" y="0"/>
                      </a:lnTo>
                      <a:lnTo>
                        <a:pt x="470" y="1"/>
                      </a:lnTo>
                      <a:lnTo>
                        <a:pt x="484" y="4"/>
                      </a:lnTo>
                      <a:lnTo>
                        <a:pt x="499" y="8"/>
                      </a:lnTo>
                      <a:lnTo>
                        <a:pt x="514" y="13"/>
                      </a:lnTo>
                      <a:lnTo>
                        <a:pt x="527" y="20"/>
                      </a:lnTo>
                      <a:lnTo>
                        <a:pt x="539" y="28"/>
                      </a:lnTo>
                      <a:lnTo>
                        <a:pt x="552" y="36"/>
                      </a:lnTo>
                      <a:lnTo>
                        <a:pt x="562" y="46"/>
                      </a:lnTo>
                      <a:lnTo>
                        <a:pt x="562" y="46"/>
                      </a:lnTo>
                      <a:lnTo>
                        <a:pt x="563" y="46"/>
                      </a:lnTo>
                      <a:lnTo>
                        <a:pt x="572" y="57"/>
                      </a:lnTo>
                      <a:lnTo>
                        <a:pt x="581" y="69"/>
                      </a:lnTo>
                      <a:lnTo>
                        <a:pt x="589" y="81"/>
                      </a:lnTo>
                      <a:lnTo>
                        <a:pt x="595" y="95"/>
                      </a:lnTo>
                      <a:lnTo>
                        <a:pt x="601" y="109"/>
                      </a:lnTo>
                      <a:lnTo>
                        <a:pt x="604" y="123"/>
                      </a:lnTo>
                      <a:lnTo>
                        <a:pt x="606" y="138"/>
                      </a:lnTo>
                      <a:lnTo>
                        <a:pt x="608" y="154"/>
                      </a:lnTo>
                      <a:lnTo>
                        <a:pt x="608" y="455"/>
                      </a:lnTo>
                      <a:lnTo>
                        <a:pt x="606" y="471"/>
                      </a:lnTo>
                      <a:lnTo>
                        <a:pt x="604" y="486"/>
                      </a:lnTo>
                      <a:lnTo>
                        <a:pt x="601" y="501"/>
                      </a:lnTo>
                      <a:lnTo>
                        <a:pt x="595" y="514"/>
                      </a:lnTo>
                      <a:lnTo>
                        <a:pt x="589" y="528"/>
                      </a:lnTo>
                      <a:lnTo>
                        <a:pt x="581" y="541"/>
                      </a:lnTo>
                      <a:lnTo>
                        <a:pt x="572" y="553"/>
                      </a:lnTo>
                      <a:lnTo>
                        <a:pt x="563" y="563"/>
                      </a:lnTo>
                      <a:lnTo>
                        <a:pt x="552" y="574"/>
                      </a:lnTo>
                      <a:lnTo>
                        <a:pt x="540" y="583"/>
                      </a:lnTo>
                      <a:lnTo>
                        <a:pt x="527" y="590"/>
                      </a:lnTo>
                      <a:lnTo>
                        <a:pt x="514" y="597"/>
                      </a:lnTo>
                      <a:lnTo>
                        <a:pt x="499" y="602"/>
                      </a:lnTo>
                      <a:lnTo>
                        <a:pt x="484" y="606"/>
                      </a:lnTo>
                      <a:lnTo>
                        <a:pt x="470" y="608"/>
                      </a:lnTo>
                      <a:lnTo>
                        <a:pt x="454" y="609"/>
                      </a:lnTo>
                      <a:lnTo>
                        <a:pt x="152" y="609"/>
                      </a:lnTo>
                      <a:lnTo>
                        <a:pt x="138" y="608"/>
                      </a:lnTo>
                      <a:lnTo>
                        <a:pt x="122" y="606"/>
                      </a:lnTo>
                      <a:lnTo>
                        <a:pt x="108" y="602"/>
                      </a:lnTo>
                      <a:lnTo>
                        <a:pt x="93" y="597"/>
                      </a:lnTo>
                      <a:lnTo>
                        <a:pt x="79" y="590"/>
                      </a:lnTo>
                      <a:lnTo>
                        <a:pt x="67" y="583"/>
                      </a:lnTo>
                      <a:lnTo>
                        <a:pt x="55" y="574"/>
                      </a:lnTo>
                      <a:lnTo>
                        <a:pt x="44" y="563"/>
                      </a:lnTo>
                      <a:lnTo>
                        <a:pt x="44" y="563"/>
                      </a:lnTo>
                      <a:lnTo>
                        <a:pt x="35" y="553"/>
                      </a:lnTo>
                      <a:lnTo>
                        <a:pt x="26" y="541"/>
                      </a:lnTo>
                      <a:lnTo>
                        <a:pt x="18" y="528"/>
                      </a:lnTo>
                      <a:lnTo>
                        <a:pt x="11" y="514"/>
                      </a:lnTo>
                      <a:lnTo>
                        <a:pt x="6" y="501"/>
                      </a:lnTo>
                      <a:lnTo>
                        <a:pt x="2" y="486"/>
                      </a:lnTo>
                      <a:lnTo>
                        <a:pt x="0" y="471"/>
                      </a:lnTo>
                      <a:lnTo>
                        <a:pt x="0" y="455"/>
                      </a:lnTo>
                      <a:lnTo>
                        <a:pt x="0" y="154"/>
                      </a:lnTo>
                      <a:lnTo>
                        <a:pt x="0" y="138"/>
                      </a:lnTo>
                      <a:lnTo>
                        <a:pt x="2" y="123"/>
                      </a:lnTo>
                      <a:lnTo>
                        <a:pt x="6" y="109"/>
                      </a:lnTo>
                      <a:lnTo>
                        <a:pt x="11" y="95"/>
                      </a:lnTo>
                      <a:lnTo>
                        <a:pt x="18" y="81"/>
                      </a:lnTo>
                      <a:lnTo>
                        <a:pt x="26" y="69"/>
                      </a:lnTo>
                      <a:lnTo>
                        <a:pt x="35" y="57"/>
                      </a:lnTo>
                      <a:lnTo>
                        <a:pt x="44" y="46"/>
                      </a:lnTo>
                      <a:lnTo>
                        <a:pt x="55" y="36"/>
                      </a:lnTo>
                      <a:lnTo>
                        <a:pt x="67" y="28"/>
                      </a:lnTo>
                      <a:lnTo>
                        <a:pt x="79" y="20"/>
                      </a:lnTo>
                      <a:lnTo>
                        <a:pt x="93" y="13"/>
                      </a:lnTo>
                      <a:lnTo>
                        <a:pt x="107" y="8"/>
                      </a:lnTo>
                      <a:lnTo>
                        <a:pt x="122" y="4"/>
                      </a:lnTo>
                      <a:lnTo>
                        <a:pt x="138" y="1"/>
                      </a:lnTo>
                      <a:lnTo>
                        <a:pt x="152" y="0"/>
                      </a:lnTo>
                      <a:close/>
                      <a:moveTo>
                        <a:pt x="454" y="60"/>
                      </a:moveTo>
                      <a:lnTo>
                        <a:pt x="152" y="60"/>
                      </a:lnTo>
                      <a:lnTo>
                        <a:pt x="143" y="61"/>
                      </a:lnTo>
                      <a:lnTo>
                        <a:pt x="134" y="62"/>
                      </a:lnTo>
                      <a:lnTo>
                        <a:pt x="125" y="64"/>
                      </a:lnTo>
                      <a:lnTo>
                        <a:pt x="116" y="68"/>
                      </a:lnTo>
                      <a:lnTo>
                        <a:pt x="108" y="71"/>
                      </a:lnTo>
                      <a:lnTo>
                        <a:pt x="100" y="76"/>
                      </a:lnTo>
                      <a:lnTo>
                        <a:pt x="93" y="81"/>
                      </a:lnTo>
                      <a:lnTo>
                        <a:pt x="86" y="88"/>
                      </a:lnTo>
                      <a:lnTo>
                        <a:pt x="79" y="94"/>
                      </a:lnTo>
                      <a:lnTo>
                        <a:pt x="75" y="102"/>
                      </a:lnTo>
                      <a:lnTo>
                        <a:pt x="69" y="110"/>
                      </a:lnTo>
                      <a:lnTo>
                        <a:pt x="66" y="118"/>
                      </a:lnTo>
                      <a:lnTo>
                        <a:pt x="62" y="127"/>
                      </a:lnTo>
                      <a:lnTo>
                        <a:pt x="60" y="135"/>
                      </a:lnTo>
                      <a:lnTo>
                        <a:pt x="59" y="145"/>
                      </a:lnTo>
                      <a:lnTo>
                        <a:pt x="58" y="154"/>
                      </a:lnTo>
                      <a:lnTo>
                        <a:pt x="58" y="455"/>
                      </a:lnTo>
                      <a:lnTo>
                        <a:pt x="59" y="465"/>
                      </a:lnTo>
                      <a:lnTo>
                        <a:pt x="60" y="475"/>
                      </a:lnTo>
                      <a:lnTo>
                        <a:pt x="62" y="484"/>
                      </a:lnTo>
                      <a:lnTo>
                        <a:pt x="66" y="492"/>
                      </a:lnTo>
                      <a:lnTo>
                        <a:pt x="69" y="501"/>
                      </a:lnTo>
                      <a:lnTo>
                        <a:pt x="75" y="509"/>
                      </a:lnTo>
                      <a:lnTo>
                        <a:pt x="79" y="516"/>
                      </a:lnTo>
                      <a:lnTo>
                        <a:pt x="86" y="522"/>
                      </a:lnTo>
                      <a:lnTo>
                        <a:pt x="93" y="528"/>
                      </a:lnTo>
                      <a:lnTo>
                        <a:pt x="100" y="534"/>
                      </a:lnTo>
                      <a:lnTo>
                        <a:pt x="108" y="538"/>
                      </a:lnTo>
                      <a:lnTo>
                        <a:pt x="116" y="543"/>
                      </a:lnTo>
                      <a:lnTo>
                        <a:pt x="125" y="545"/>
                      </a:lnTo>
                      <a:lnTo>
                        <a:pt x="134" y="547"/>
                      </a:lnTo>
                      <a:lnTo>
                        <a:pt x="143" y="550"/>
                      </a:lnTo>
                      <a:lnTo>
                        <a:pt x="152" y="550"/>
                      </a:lnTo>
                      <a:lnTo>
                        <a:pt x="454" y="550"/>
                      </a:lnTo>
                      <a:lnTo>
                        <a:pt x="464" y="550"/>
                      </a:lnTo>
                      <a:lnTo>
                        <a:pt x="473" y="547"/>
                      </a:lnTo>
                      <a:lnTo>
                        <a:pt x="482" y="545"/>
                      </a:lnTo>
                      <a:lnTo>
                        <a:pt x="491" y="543"/>
                      </a:lnTo>
                      <a:lnTo>
                        <a:pt x="499" y="538"/>
                      </a:lnTo>
                      <a:lnTo>
                        <a:pt x="507" y="534"/>
                      </a:lnTo>
                      <a:lnTo>
                        <a:pt x="514" y="528"/>
                      </a:lnTo>
                      <a:lnTo>
                        <a:pt x="521" y="522"/>
                      </a:lnTo>
                      <a:lnTo>
                        <a:pt x="527" y="516"/>
                      </a:lnTo>
                      <a:lnTo>
                        <a:pt x="532" y="508"/>
                      </a:lnTo>
                      <a:lnTo>
                        <a:pt x="537" y="501"/>
                      </a:lnTo>
                      <a:lnTo>
                        <a:pt x="541" y="492"/>
                      </a:lnTo>
                      <a:lnTo>
                        <a:pt x="545" y="484"/>
                      </a:lnTo>
                      <a:lnTo>
                        <a:pt x="547" y="475"/>
                      </a:lnTo>
                      <a:lnTo>
                        <a:pt x="548" y="465"/>
                      </a:lnTo>
                      <a:lnTo>
                        <a:pt x="548" y="455"/>
                      </a:lnTo>
                      <a:lnTo>
                        <a:pt x="548" y="154"/>
                      </a:lnTo>
                      <a:lnTo>
                        <a:pt x="548" y="145"/>
                      </a:lnTo>
                      <a:lnTo>
                        <a:pt x="547" y="135"/>
                      </a:lnTo>
                      <a:lnTo>
                        <a:pt x="545" y="126"/>
                      </a:lnTo>
                      <a:lnTo>
                        <a:pt x="541" y="118"/>
                      </a:lnTo>
                      <a:lnTo>
                        <a:pt x="537" y="110"/>
                      </a:lnTo>
                      <a:lnTo>
                        <a:pt x="532" y="102"/>
                      </a:lnTo>
                      <a:lnTo>
                        <a:pt x="527" y="94"/>
                      </a:lnTo>
                      <a:lnTo>
                        <a:pt x="521" y="88"/>
                      </a:lnTo>
                      <a:lnTo>
                        <a:pt x="521" y="87"/>
                      </a:lnTo>
                      <a:lnTo>
                        <a:pt x="514" y="81"/>
                      </a:lnTo>
                      <a:lnTo>
                        <a:pt x="507" y="76"/>
                      </a:lnTo>
                      <a:lnTo>
                        <a:pt x="499" y="71"/>
                      </a:lnTo>
                      <a:lnTo>
                        <a:pt x="491" y="68"/>
                      </a:lnTo>
                      <a:lnTo>
                        <a:pt x="482" y="64"/>
                      </a:lnTo>
                      <a:lnTo>
                        <a:pt x="473" y="62"/>
                      </a:lnTo>
                      <a:lnTo>
                        <a:pt x="464" y="61"/>
                      </a:lnTo>
                      <a:lnTo>
                        <a:pt x="454" y="60"/>
                      </a:lnTo>
                      <a:close/>
                    </a:path>
                  </a:pathLst>
                </a:custGeom>
                <a:gradFill>
                  <a:gsLst>
                    <a:gs pos="0">
                      <a:srgbClr val="FFFFFF"/>
                    </a:gs>
                    <a:gs pos="46000">
                      <a:srgbClr val="FFFFFF"/>
                    </a:gs>
                    <a:gs pos="56000">
                      <a:srgbClr val="FFFFFF"/>
                    </a:gs>
                    <a:gs pos="100000">
                      <a:srgbClr val="FFFFFF"/>
                    </a:gs>
                  </a:gsLst>
                  <a:lin ang="18900000" scaled="0"/>
                </a:gra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419" name="Google Shape;419;p12"/>
                <p:cNvSpPr/>
                <p:nvPr/>
              </p:nvSpPr>
              <p:spPr>
                <a:xfrm>
                  <a:off x="5940539" y="5287836"/>
                  <a:ext cx="371944" cy="178479"/>
                </a:xfrm>
                <a:custGeom>
                  <a:avLst/>
                  <a:gdLst/>
                  <a:ahLst/>
                  <a:cxnLst/>
                  <a:rect l="l" t="t" r="r" b="b"/>
                  <a:pathLst>
                    <a:path w="1638" h="786" extrusionOk="0">
                      <a:moveTo>
                        <a:pt x="1638" y="2"/>
                      </a:moveTo>
                      <a:lnTo>
                        <a:pt x="1635" y="43"/>
                      </a:lnTo>
                      <a:lnTo>
                        <a:pt x="1630" y="83"/>
                      </a:lnTo>
                      <a:lnTo>
                        <a:pt x="1625" y="122"/>
                      </a:lnTo>
                      <a:lnTo>
                        <a:pt x="1616" y="161"/>
                      </a:lnTo>
                      <a:lnTo>
                        <a:pt x="1605" y="199"/>
                      </a:lnTo>
                      <a:lnTo>
                        <a:pt x="1594" y="237"/>
                      </a:lnTo>
                      <a:lnTo>
                        <a:pt x="1580" y="273"/>
                      </a:lnTo>
                      <a:lnTo>
                        <a:pt x="1564" y="309"/>
                      </a:lnTo>
                      <a:lnTo>
                        <a:pt x="1547" y="344"/>
                      </a:lnTo>
                      <a:lnTo>
                        <a:pt x="1529" y="377"/>
                      </a:lnTo>
                      <a:lnTo>
                        <a:pt x="1508" y="410"/>
                      </a:lnTo>
                      <a:lnTo>
                        <a:pt x="1488" y="442"/>
                      </a:lnTo>
                      <a:lnTo>
                        <a:pt x="1464" y="473"/>
                      </a:lnTo>
                      <a:lnTo>
                        <a:pt x="1440" y="503"/>
                      </a:lnTo>
                      <a:lnTo>
                        <a:pt x="1414" y="531"/>
                      </a:lnTo>
                      <a:lnTo>
                        <a:pt x="1387" y="558"/>
                      </a:lnTo>
                      <a:lnTo>
                        <a:pt x="1359" y="584"/>
                      </a:lnTo>
                      <a:lnTo>
                        <a:pt x="1329" y="609"/>
                      </a:lnTo>
                      <a:lnTo>
                        <a:pt x="1298" y="631"/>
                      </a:lnTo>
                      <a:lnTo>
                        <a:pt x="1268" y="654"/>
                      </a:lnTo>
                      <a:lnTo>
                        <a:pt x="1235" y="674"/>
                      </a:lnTo>
                      <a:lnTo>
                        <a:pt x="1200" y="693"/>
                      </a:lnTo>
                      <a:lnTo>
                        <a:pt x="1166" y="710"/>
                      </a:lnTo>
                      <a:lnTo>
                        <a:pt x="1131" y="726"/>
                      </a:lnTo>
                      <a:lnTo>
                        <a:pt x="1094" y="740"/>
                      </a:lnTo>
                      <a:lnTo>
                        <a:pt x="1057" y="752"/>
                      </a:lnTo>
                      <a:lnTo>
                        <a:pt x="1019" y="763"/>
                      </a:lnTo>
                      <a:lnTo>
                        <a:pt x="980" y="771"/>
                      </a:lnTo>
                      <a:lnTo>
                        <a:pt x="940" y="777"/>
                      </a:lnTo>
                      <a:lnTo>
                        <a:pt x="900" y="783"/>
                      </a:lnTo>
                      <a:lnTo>
                        <a:pt x="861" y="785"/>
                      </a:lnTo>
                      <a:lnTo>
                        <a:pt x="819" y="786"/>
                      </a:lnTo>
                      <a:lnTo>
                        <a:pt x="778" y="785"/>
                      </a:lnTo>
                      <a:lnTo>
                        <a:pt x="737" y="783"/>
                      </a:lnTo>
                      <a:lnTo>
                        <a:pt x="697" y="777"/>
                      </a:lnTo>
                      <a:lnTo>
                        <a:pt x="657" y="771"/>
                      </a:lnTo>
                      <a:lnTo>
                        <a:pt x="619" y="763"/>
                      </a:lnTo>
                      <a:lnTo>
                        <a:pt x="581" y="752"/>
                      </a:lnTo>
                      <a:lnTo>
                        <a:pt x="543" y="740"/>
                      </a:lnTo>
                      <a:lnTo>
                        <a:pt x="507" y="725"/>
                      </a:lnTo>
                      <a:lnTo>
                        <a:pt x="472" y="710"/>
                      </a:lnTo>
                      <a:lnTo>
                        <a:pt x="436" y="693"/>
                      </a:lnTo>
                      <a:lnTo>
                        <a:pt x="403" y="674"/>
                      </a:lnTo>
                      <a:lnTo>
                        <a:pt x="370" y="653"/>
                      </a:lnTo>
                      <a:lnTo>
                        <a:pt x="338" y="631"/>
                      </a:lnTo>
                      <a:lnTo>
                        <a:pt x="308" y="607"/>
                      </a:lnTo>
                      <a:lnTo>
                        <a:pt x="279" y="584"/>
                      </a:lnTo>
                      <a:lnTo>
                        <a:pt x="250" y="557"/>
                      </a:lnTo>
                      <a:lnTo>
                        <a:pt x="223" y="530"/>
                      </a:lnTo>
                      <a:lnTo>
                        <a:pt x="198" y="501"/>
                      </a:lnTo>
                      <a:lnTo>
                        <a:pt x="173" y="472"/>
                      </a:lnTo>
                      <a:lnTo>
                        <a:pt x="150" y="441"/>
                      </a:lnTo>
                      <a:lnTo>
                        <a:pt x="128" y="409"/>
                      </a:lnTo>
                      <a:lnTo>
                        <a:pt x="109" y="376"/>
                      </a:lnTo>
                      <a:lnTo>
                        <a:pt x="89" y="342"/>
                      </a:lnTo>
                      <a:lnTo>
                        <a:pt x="73" y="308"/>
                      </a:lnTo>
                      <a:lnTo>
                        <a:pt x="58" y="271"/>
                      </a:lnTo>
                      <a:lnTo>
                        <a:pt x="44" y="235"/>
                      </a:lnTo>
                      <a:lnTo>
                        <a:pt x="32" y="197"/>
                      </a:lnTo>
                      <a:lnTo>
                        <a:pt x="22" y="159"/>
                      </a:lnTo>
                      <a:lnTo>
                        <a:pt x="14" y="120"/>
                      </a:lnTo>
                      <a:lnTo>
                        <a:pt x="7" y="81"/>
                      </a:lnTo>
                      <a:lnTo>
                        <a:pt x="3" y="40"/>
                      </a:lnTo>
                      <a:lnTo>
                        <a:pt x="0" y="0"/>
                      </a:lnTo>
                      <a:lnTo>
                        <a:pt x="48" y="6"/>
                      </a:lnTo>
                      <a:lnTo>
                        <a:pt x="96" y="12"/>
                      </a:lnTo>
                      <a:lnTo>
                        <a:pt x="146" y="18"/>
                      </a:lnTo>
                      <a:lnTo>
                        <a:pt x="196" y="24"/>
                      </a:lnTo>
                      <a:lnTo>
                        <a:pt x="246" y="28"/>
                      </a:lnTo>
                      <a:lnTo>
                        <a:pt x="297" y="33"/>
                      </a:lnTo>
                      <a:lnTo>
                        <a:pt x="348" y="37"/>
                      </a:lnTo>
                      <a:lnTo>
                        <a:pt x="400" y="41"/>
                      </a:lnTo>
                      <a:lnTo>
                        <a:pt x="452" y="44"/>
                      </a:lnTo>
                      <a:lnTo>
                        <a:pt x="505" y="48"/>
                      </a:lnTo>
                      <a:lnTo>
                        <a:pt x="557" y="50"/>
                      </a:lnTo>
                      <a:lnTo>
                        <a:pt x="611" y="52"/>
                      </a:lnTo>
                      <a:lnTo>
                        <a:pt x="664" y="53"/>
                      </a:lnTo>
                      <a:lnTo>
                        <a:pt x="719" y="55"/>
                      </a:lnTo>
                      <a:lnTo>
                        <a:pt x="774" y="56"/>
                      </a:lnTo>
                      <a:lnTo>
                        <a:pt x="829" y="56"/>
                      </a:lnTo>
                      <a:lnTo>
                        <a:pt x="882" y="56"/>
                      </a:lnTo>
                      <a:lnTo>
                        <a:pt x="936" y="55"/>
                      </a:lnTo>
                      <a:lnTo>
                        <a:pt x="988" y="53"/>
                      </a:lnTo>
                      <a:lnTo>
                        <a:pt x="1041" y="52"/>
                      </a:lnTo>
                      <a:lnTo>
                        <a:pt x="1093" y="50"/>
                      </a:lnTo>
                      <a:lnTo>
                        <a:pt x="1145" y="48"/>
                      </a:lnTo>
                      <a:lnTo>
                        <a:pt x="1196" y="45"/>
                      </a:lnTo>
                      <a:lnTo>
                        <a:pt x="1247" y="42"/>
                      </a:lnTo>
                      <a:lnTo>
                        <a:pt x="1297" y="39"/>
                      </a:lnTo>
                      <a:lnTo>
                        <a:pt x="1348" y="34"/>
                      </a:lnTo>
                      <a:lnTo>
                        <a:pt x="1398" y="30"/>
                      </a:lnTo>
                      <a:lnTo>
                        <a:pt x="1447" y="25"/>
                      </a:lnTo>
                      <a:lnTo>
                        <a:pt x="1495" y="20"/>
                      </a:lnTo>
                      <a:lnTo>
                        <a:pt x="1544" y="15"/>
                      </a:lnTo>
                      <a:lnTo>
                        <a:pt x="1590" y="9"/>
                      </a:lnTo>
                      <a:lnTo>
                        <a:pt x="1638" y="2"/>
                      </a:lnTo>
                      <a:close/>
                    </a:path>
                  </a:pathLst>
                </a:custGeom>
                <a:gradFill>
                  <a:gsLst>
                    <a:gs pos="0">
                      <a:srgbClr val="FFFFFF"/>
                    </a:gs>
                    <a:gs pos="100000">
                      <a:srgbClr val="FFFFFF"/>
                    </a:gs>
                  </a:gsLst>
                  <a:lin ang="5400000" scaled="0"/>
                </a:gra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grpSp>
          <p:grpSp>
            <p:nvGrpSpPr>
              <p:cNvPr id="420" name="Google Shape;420;p12"/>
              <p:cNvGrpSpPr/>
              <p:nvPr/>
            </p:nvGrpSpPr>
            <p:grpSpPr>
              <a:xfrm>
                <a:off x="5940538" y="1511180"/>
                <a:ext cx="1109018" cy="3192174"/>
                <a:chOff x="3000179" y="211125"/>
                <a:chExt cx="1292141" cy="3719266"/>
              </a:xfrm>
            </p:grpSpPr>
            <p:sp>
              <p:nvSpPr>
                <p:cNvPr id="421" name="Google Shape;421;p12"/>
                <p:cNvSpPr/>
                <p:nvPr/>
              </p:nvSpPr>
              <p:spPr>
                <a:xfrm>
                  <a:off x="3000179" y="531778"/>
                  <a:ext cx="430185" cy="88894"/>
                </a:xfrm>
                <a:custGeom>
                  <a:avLst/>
                  <a:gdLst/>
                  <a:ahLst/>
                  <a:cxnLst/>
                  <a:rect l="l" t="t" r="r" b="b"/>
                  <a:pathLst>
                    <a:path w="1626" h="338" extrusionOk="0">
                      <a:moveTo>
                        <a:pt x="170" y="0"/>
                      </a:moveTo>
                      <a:lnTo>
                        <a:pt x="1456" y="0"/>
                      </a:lnTo>
                      <a:lnTo>
                        <a:pt x="1474" y="1"/>
                      </a:lnTo>
                      <a:lnTo>
                        <a:pt x="1490" y="3"/>
                      </a:lnTo>
                      <a:lnTo>
                        <a:pt x="1506" y="7"/>
                      </a:lnTo>
                      <a:lnTo>
                        <a:pt x="1522" y="12"/>
                      </a:lnTo>
                      <a:lnTo>
                        <a:pt x="1537" y="20"/>
                      </a:lnTo>
                      <a:lnTo>
                        <a:pt x="1550" y="28"/>
                      </a:lnTo>
                      <a:lnTo>
                        <a:pt x="1564" y="39"/>
                      </a:lnTo>
                      <a:lnTo>
                        <a:pt x="1576" y="49"/>
                      </a:lnTo>
                      <a:lnTo>
                        <a:pt x="1587" y="61"/>
                      </a:lnTo>
                      <a:lnTo>
                        <a:pt x="1597" y="74"/>
                      </a:lnTo>
                      <a:lnTo>
                        <a:pt x="1605" y="89"/>
                      </a:lnTo>
                      <a:lnTo>
                        <a:pt x="1612" y="104"/>
                      </a:lnTo>
                      <a:lnTo>
                        <a:pt x="1618" y="118"/>
                      </a:lnTo>
                      <a:lnTo>
                        <a:pt x="1622" y="135"/>
                      </a:lnTo>
                      <a:lnTo>
                        <a:pt x="1625" y="151"/>
                      </a:lnTo>
                      <a:lnTo>
                        <a:pt x="1626" y="169"/>
                      </a:lnTo>
                      <a:lnTo>
                        <a:pt x="1626" y="169"/>
                      </a:lnTo>
                      <a:lnTo>
                        <a:pt x="1625" y="187"/>
                      </a:lnTo>
                      <a:lnTo>
                        <a:pt x="1622" y="203"/>
                      </a:lnTo>
                      <a:lnTo>
                        <a:pt x="1618" y="220"/>
                      </a:lnTo>
                      <a:lnTo>
                        <a:pt x="1612" y="235"/>
                      </a:lnTo>
                      <a:lnTo>
                        <a:pt x="1605" y="249"/>
                      </a:lnTo>
                      <a:lnTo>
                        <a:pt x="1597" y="263"/>
                      </a:lnTo>
                      <a:lnTo>
                        <a:pt x="1587" y="277"/>
                      </a:lnTo>
                      <a:lnTo>
                        <a:pt x="1576" y="288"/>
                      </a:lnTo>
                      <a:lnTo>
                        <a:pt x="1564" y="300"/>
                      </a:lnTo>
                      <a:lnTo>
                        <a:pt x="1550" y="310"/>
                      </a:lnTo>
                      <a:lnTo>
                        <a:pt x="1537" y="318"/>
                      </a:lnTo>
                      <a:lnTo>
                        <a:pt x="1522" y="325"/>
                      </a:lnTo>
                      <a:lnTo>
                        <a:pt x="1506" y="330"/>
                      </a:lnTo>
                      <a:lnTo>
                        <a:pt x="1490" y="335"/>
                      </a:lnTo>
                      <a:lnTo>
                        <a:pt x="1474" y="337"/>
                      </a:lnTo>
                      <a:lnTo>
                        <a:pt x="1456" y="338"/>
                      </a:lnTo>
                      <a:lnTo>
                        <a:pt x="170" y="338"/>
                      </a:lnTo>
                      <a:lnTo>
                        <a:pt x="153" y="337"/>
                      </a:lnTo>
                      <a:lnTo>
                        <a:pt x="136" y="335"/>
                      </a:lnTo>
                      <a:lnTo>
                        <a:pt x="120" y="330"/>
                      </a:lnTo>
                      <a:lnTo>
                        <a:pt x="104" y="325"/>
                      </a:lnTo>
                      <a:lnTo>
                        <a:pt x="89" y="318"/>
                      </a:lnTo>
                      <a:lnTo>
                        <a:pt x="76" y="310"/>
                      </a:lnTo>
                      <a:lnTo>
                        <a:pt x="62" y="300"/>
                      </a:lnTo>
                      <a:lnTo>
                        <a:pt x="51" y="288"/>
                      </a:lnTo>
                      <a:lnTo>
                        <a:pt x="39" y="277"/>
                      </a:lnTo>
                      <a:lnTo>
                        <a:pt x="30" y="263"/>
                      </a:lnTo>
                      <a:lnTo>
                        <a:pt x="21" y="249"/>
                      </a:lnTo>
                      <a:lnTo>
                        <a:pt x="14" y="235"/>
                      </a:lnTo>
                      <a:lnTo>
                        <a:pt x="8" y="220"/>
                      </a:lnTo>
                      <a:lnTo>
                        <a:pt x="4" y="203"/>
                      </a:lnTo>
                      <a:lnTo>
                        <a:pt x="1" y="187"/>
                      </a:lnTo>
                      <a:lnTo>
                        <a:pt x="0" y="169"/>
                      </a:lnTo>
                      <a:lnTo>
                        <a:pt x="0" y="169"/>
                      </a:lnTo>
                      <a:lnTo>
                        <a:pt x="1" y="151"/>
                      </a:lnTo>
                      <a:lnTo>
                        <a:pt x="4" y="135"/>
                      </a:lnTo>
                      <a:lnTo>
                        <a:pt x="8" y="118"/>
                      </a:lnTo>
                      <a:lnTo>
                        <a:pt x="14" y="104"/>
                      </a:lnTo>
                      <a:lnTo>
                        <a:pt x="21" y="89"/>
                      </a:lnTo>
                      <a:lnTo>
                        <a:pt x="30" y="74"/>
                      </a:lnTo>
                      <a:lnTo>
                        <a:pt x="39" y="61"/>
                      </a:lnTo>
                      <a:lnTo>
                        <a:pt x="51" y="49"/>
                      </a:lnTo>
                      <a:lnTo>
                        <a:pt x="62" y="39"/>
                      </a:lnTo>
                      <a:lnTo>
                        <a:pt x="76" y="28"/>
                      </a:lnTo>
                      <a:lnTo>
                        <a:pt x="89" y="20"/>
                      </a:lnTo>
                      <a:lnTo>
                        <a:pt x="104" y="12"/>
                      </a:lnTo>
                      <a:lnTo>
                        <a:pt x="120" y="7"/>
                      </a:lnTo>
                      <a:lnTo>
                        <a:pt x="136" y="3"/>
                      </a:lnTo>
                      <a:lnTo>
                        <a:pt x="153" y="1"/>
                      </a:lnTo>
                      <a:lnTo>
                        <a:pt x="170" y="0"/>
                      </a:lnTo>
                      <a:close/>
                    </a:path>
                  </a:pathLst>
                </a:custGeom>
                <a:gradFill>
                  <a:gsLst>
                    <a:gs pos="0">
                      <a:srgbClr val="000000"/>
                    </a:gs>
                    <a:gs pos="45000">
                      <a:srgbClr val="000000"/>
                    </a:gs>
                    <a:gs pos="62000">
                      <a:srgbClr val="3C3C3C"/>
                    </a:gs>
                    <a:gs pos="100000">
                      <a:srgbClr val="060606"/>
                    </a:gs>
                  </a:gsLst>
                  <a:lin ang="5400000" scaled="0"/>
                </a:gra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422" name="Google Shape;422;p12"/>
                <p:cNvSpPr/>
                <p:nvPr/>
              </p:nvSpPr>
              <p:spPr>
                <a:xfrm>
                  <a:off x="3025576" y="546063"/>
                  <a:ext cx="379388" cy="52385"/>
                </a:xfrm>
                <a:custGeom>
                  <a:avLst/>
                  <a:gdLst/>
                  <a:ahLst/>
                  <a:cxnLst/>
                  <a:rect l="l" t="t" r="r" b="b"/>
                  <a:pathLst>
                    <a:path w="1434" h="200" extrusionOk="0">
                      <a:moveTo>
                        <a:pt x="75" y="0"/>
                      </a:moveTo>
                      <a:lnTo>
                        <a:pt x="1360" y="0"/>
                      </a:lnTo>
                      <a:lnTo>
                        <a:pt x="1367" y="1"/>
                      </a:lnTo>
                      <a:lnTo>
                        <a:pt x="1375" y="3"/>
                      </a:lnTo>
                      <a:lnTo>
                        <a:pt x="1381" y="4"/>
                      </a:lnTo>
                      <a:lnTo>
                        <a:pt x="1388" y="6"/>
                      </a:lnTo>
                      <a:lnTo>
                        <a:pt x="1395" y="9"/>
                      </a:lnTo>
                      <a:lnTo>
                        <a:pt x="1401" y="13"/>
                      </a:lnTo>
                      <a:lnTo>
                        <a:pt x="1407" y="17"/>
                      </a:lnTo>
                      <a:lnTo>
                        <a:pt x="1412" y="22"/>
                      </a:lnTo>
                      <a:lnTo>
                        <a:pt x="1417" y="28"/>
                      </a:lnTo>
                      <a:lnTo>
                        <a:pt x="1421" y="33"/>
                      </a:lnTo>
                      <a:lnTo>
                        <a:pt x="1425" y="39"/>
                      </a:lnTo>
                      <a:lnTo>
                        <a:pt x="1428" y="46"/>
                      </a:lnTo>
                      <a:lnTo>
                        <a:pt x="1430" y="53"/>
                      </a:lnTo>
                      <a:lnTo>
                        <a:pt x="1433" y="60"/>
                      </a:lnTo>
                      <a:lnTo>
                        <a:pt x="1434" y="68"/>
                      </a:lnTo>
                      <a:lnTo>
                        <a:pt x="1434" y="75"/>
                      </a:lnTo>
                      <a:lnTo>
                        <a:pt x="1434" y="126"/>
                      </a:lnTo>
                      <a:lnTo>
                        <a:pt x="1434" y="134"/>
                      </a:lnTo>
                      <a:lnTo>
                        <a:pt x="1433" y="140"/>
                      </a:lnTo>
                      <a:lnTo>
                        <a:pt x="1430" y="147"/>
                      </a:lnTo>
                      <a:lnTo>
                        <a:pt x="1428" y="154"/>
                      </a:lnTo>
                      <a:lnTo>
                        <a:pt x="1425" y="161"/>
                      </a:lnTo>
                      <a:lnTo>
                        <a:pt x="1421" y="167"/>
                      </a:lnTo>
                      <a:lnTo>
                        <a:pt x="1417" y="172"/>
                      </a:lnTo>
                      <a:lnTo>
                        <a:pt x="1412" y="178"/>
                      </a:lnTo>
                      <a:lnTo>
                        <a:pt x="1407" y="183"/>
                      </a:lnTo>
                      <a:lnTo>
                        <a:pt x="1401" y="187"/>
                      </a:lnTo>
                      <a:lnTo>
                        <a:pt x="1395" y="191"/>
                      </a:lnTo>
                      <a:lnTo>
                        <a:pt x="1388" y="194"/>
                      </a:lnTo>
                      <a:lnTo>
                        <a:pt x="1381" y="196"/>
                      </a:lnTo>
                      <a:lnTo>
                        <a:pt x="1375" y="199"/>
                      </a:lnTo>
                      <a:lnTo>
                        <a:pt x="1367" y="200"/>
                      </a:lnTo>
                      <a:lnTo>
                        <a:pt x="1360" y="200"/>
                      </a:lnTo>
                      <a:lnTo>
                        <a:pt x="75" y="200"/>
                      </a:lnTo>
                      <a:lnTo>
                        <a:pt x="67" y="200"/>
                      </a:lnTo>
                      <a:lnTo>
                        <a:pt x="59" y="199"/>
                      </a:lnTo>
                      <a:lnTo>
                        <a:pt x="53" y="196"/>
                      </a:lnTo>
                      <a:lnTo>
                        <a:pt x="46" y="194"/>
                      </a:lnTo>
                      <a:lnTo>
                        <a:pt x="40" y="191"/>
                      </a:lnTo>
                      <a:lnTo>
                        <a:pt x="33" y="187"/>
                      </a:lnTo>
                      <a:lnTo>
                        <a:pt x="28" y="183"/>
                      </a:lnTo>
                      <a:lnTo>
                        <a:pt x="22" y="178"/>
                      </a:lnTo>
                      <a:lnTo>
                        <a:pt x="17" y="172"/>
                      </a:lnTo>
                      <a:lnTo>
                        <a:pt x="13" y="167"/>
                      </a:lnTo>
                      <a:lnTo>
                        <a:pt x="9" y="161"/>
                      </a:lnTo>
                      <a:lnTo>
                        <a:pt x="6" y="154"/>
                      </a:lnTo>
                      <a:lnTo>
                        <a:pt x="4" y="147"/>
                      </a:lnTo>
                      <a:lnTo>
                        <a:pt x="2" y="140"/>
                      </a:lnTo>
                      <a:lnTo>
                        <a:pt x="1" y="134"/>
                      </a:lnTo>
                      <a:lnTo>
                        <a:pt x="0" y="126"/>
                      </a:lnTo>
                      <a:lnTo>
                        <a:pt x="0" y="75"/>
                      </a:lnTo>
                      <a:lnTo>
                        <a:pt x="1" y="68"/>
                      </a:lnTo>
                      <a:lnTo>
                        <a:pt x="2" y="60"/>
                      </a:lnTo>
                      <a:lnTo>
                        <a:pt x="4" y="53"/>
                      </a:lnTo>
                      <a:lnTo>
                        <a:pt x="6" y="46"/>
                      </a:lnTo>
                      <a:lnTo>
                        <a:pt x="9" y="39"/>
                      </a:lnTo>
                      <a:lnTo>
                        <a:pt x="13" y="33"/>
                      </a:lnTo>
                      <a:lnTo>
                        <a:pt x="17" y="28"/>
                      </a:lnTo>
                      <a:lnTo>
                        <a:pt x="22" y="22"/>
                      </a:lnTo>
                      <a:lnTo>
                        <a:pt x="28" y="17"/>
                      </a:lnTo>
                      <a:lnTo>
                        <a:pt x="33" y="13"/>
                      </a:lnTo>
                      <a:lnTo>
                        <a:pt x="40" y="9"/>
                      </a:lnTo>
                      <a:lnTo>
                        <a:pt x="46" y="6"/>
                      </a:lnTo>
                      <a:lnTo>
                        <a:pt x="53" y="4"/>
                      </a:lnTo>
                      <a:lnTo>
                        <a:pt x="59" y="3"/>
                      </a:lnTo>
                      <a:lnTo>
                        <a:pt x="67" y="1"/>
                      </a:lnTo>
                      <a:lnTo>
                        <a:pt x="75"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423" name="Google Shape;423;p12"/>
                <p:cNvSpPr/>
                <p:nvPr/>
              </p:nvSpPr>
              <p:spPr>
                <a:xfrm>
                  <a:off x="3173201" y="353990"/>
                  <a:ext cx="92069" cy="90482"/>
                </a:xfrm>
                <a:custGeom>
                  <a:avLst/>
                  <a:gdLst/>
                  <a:ahLst/>
                  <a:cxnLst/>
                  <a:rect l="l" t="t" r="r" b="b"/>
                  <a:pathLst>
                    <a:path w="345" h="344" extrusionOk="0">
                      <a:moveTo>
                        <a:pt x="172" y="0"/>
                      </a:moveTo>
                      <a:lnTo>
                        <a:pt x="189" y="1"/>
                      </a:lnTo>
                      <a:lnTo>
                        <a:pt x="207" y="3"/>
                      </a:lnTo>
                      <a:lnTo>
                        <a:pt x="224" y="8"/>
                      </a:lnTo>
                      <a:lnTo>
                        <a:pt x="240" y="14"/>
                      </a:lnTo>
                      <a:lnTo>
                        <a:pt x="254" y="21"/>
                      </a:lnTo>
                      <a:lnTo>
                        <a:pt x="268" y="30"/>
                      </a:lnTo>
                      <a:lnTo>
                        <a:pt x="282" y="39"/>
                      </a:lnTo>
                      <a:lnTo>
                        <a:pt x="294" y="50"/>
                      </a:lnTo>
                      <a:lnTo>
                        <a:pt x="305" y="63"/>
                      </a:lnTo>
                      <a:lnTo>
                        <a:pt x="315" y="75"/>
                      </a:lnTo>
                      <a:lnTo>
                        <a:pt x="324" y="90"/>
                      </a:lnTo>
                      <a:lnTo>
                        <a:pt x="331" y="105"/>
                      </a:lnTo>
                      <a:lnTo>
                        <a:pt x="337" y="121"/>
                      </a:lnTo>
                      <a:lnTo>
                        <a:pt x="341" y="137"/>
                      </a:lnTo>
                      <a:lnTo>
                        <a:pt x="343" y="154"/>
                      </a:lnTo>
                      <a:lnTo>
                        <a:pt x="345" y="172"/>
                      </a:lnTo>
                      <a:lnTo>
                        <a:pt x="343" y="189"/>
                      </a:lnTo>
                      <a:lnTo>
                        <a:pt x="341" y="206"/>
                      </a:lnTo>
                      <a:lnTo>
                        <a:pt x="337" y="224"/>
                      </a:lnTo>
                      <a:lnTo>
                        <a:pt x="331" y="239"/>
                      </a:lnTo>
                      <a:lnTo>
                        <a:pt x="324" y="254"/>
                      </a:lnTo>
                      <a:lnTo>
                        <a:pt x="315" y="268"/>
                      </a:lnTo>
                      <a:lnTo>
                        <a:pt x="305" y="282"/>
                      </a:lnTo>
                      <a:lnTo>
                        <a:pt x="294" y="294"/>
                      </a:lnTo>
                      <a:lnTo>
                        <a:pt x="282" y="304"/>
                      </a:lnTo>
                      <a:lnTo>
                        <a:pt x="268" y="315"/>
                      </a:lnTo>
                      <a:lnTo>
                        <a:pt x="254" y="324"/>
                      </a:lnTo>
                      <a:lnTo>
                        <a:pt x="240" y="331"/>
                      </a:lnTo>
                      <a:lnTo>
                        <a:pt x="224" y="336"/>
                      </a:lnTo>
                      <a:lnTo>
                        <a:pt x="207" y="341"/>
                      </a:lnTo>
                      <a:lnTo>
                        <a:pt x="189" y="343"/>
                      </a:lnTo>
                      <a:lnTo>
                        <a:pt x="172" y="344"/>
                      </a:lnTo>
                      <a:lnTo>
                        <a:pt x="155" y="343"/>
                      </a:lnTo>
                      <a:lnTo>
                        <a:pt x="138" y="341"/>
                      </a:lnTo>
                      <a:lnTo>
                        <a:pt x="121" y="336"/>
                      </a:lnTo>
                      <a:lnTo>
                        <a:pt x="105" y="331"/>
                      </a:lnTo>
                      <a:lnTo>
                        <a:pt x="90" y="324"/>
                      </a:lnTo>
                      <a:lnTo>
                        <a:pt x="76" y="315"/>
                      </a:lnTo>
                      <a:lnTo>
                        <a:pt x="63" y="304"/>
                      </a:lnTo>
                      <a:lnTo>
                        <a:pt x="50" y="294"/>
                      </a:lnTo>
                      <a:lnTo>
                        <a:pt x="39" y="282"/>
                      </a:lnTo>
                      <a:lnTo>
                        <a:pt x="30" y="268"/>
                      </a:lnTo>
                      <a:lnTo>
                        <a:pt x="21" y="254"/>
                      </a:lnTo>
                      <a:lnTo>
                        <a:pt x="14" y="239"/>
                      </a:lnTo>
                      <a:lnTo>
                        <a:pt x="8" y="224"/>
                      </a:lnTo>
                      <a:lnTo>
                        <a:pt x="3" y="206"/>
                      </a:lnTo>
                      <a:lnTo>
                        <a:pt x="1" y="189"/>
                      </a:lnTo>
                      <a:lnTo>
                        <a:pt x="0" y="172"/>
                      </a:lnTo>
                      <a:lnTo>
                        <a:pt x="1" y="154"/>
                      </a:lnTo>
                      <a:lnTo>
                        <a:pt x="3" y="137"/>
                      </a:lnTo>
                      <a:lnTo>
                        <a:pt x="8" y="121"/>
                      </a:lnTo>
                      <a:lnTo>
                        <a:pt x="14" y="105"/>
                      </a:lnTo>
                      <a:lnTo>
                        <a:pt x="21" y="90"/>
                      </a:lnTo>
                      <a:lnTo>
                        <a:pt x="30" y="75"/>
                      </a:lnTo>
                      <a:lnTo>
                        <a:pt x="39" y="63"/>
                      </a:lnTo>
                      <a:lnTo>
                        <a:pt x="50" y="50"/>
                      </a:lnTo>
                      <a:lnTo>
                        <a:pt x="63" y="39"/>
                      </a:lnTo>
                      <a:lnTo>
                        <a:pt x="76" y="30"/>
                      </a:lnTo>
                      <a:lnTo>
                        <a:pt x="90" y="21"/>
                      </a:lnTo>
                      <a:lnTo>
                        <a:pt x="105" y="14"/>
                      </a:lnTo>
                      <a:lnTo>
                        <a:pt x="121" y="8"/>
                      </a:lnTo>
                      <a:lnTo>
                        <a:pt x="138" y="3"/>
                      </a:lnTo>
                      <a:lnTo>
                        <a:pt x="155" y="1"/>
                      </a:lnTo>
                      <a:lnTo>
                        <a:pt x="172" y="0"/>
                      </a:lnTo>
                      <a:close/>
                    </a:path>
                  </a:pathLst>
                </a:custGeom>
                <a:gradFill>
                  <a:gsLst>
                    <a:gs pos="0">
                      <a:srgbClr val="000000"/>
                    </a:gs>
                    <a:gs pos="65000">
                      <a:srgbClr val="000000"/>
                    </a:gs>
                    <a:gs pos="100000">
                      <a:srgbClr val="000000"/>
                    </a:gs>
                  </a:gsLst>
                  <a:path path="circle">
                    <a:fillToRect l="50000" t="50000" r="50000" b="50000"/>
                  </a:path>
                  <a:tileRect/>
                </a:gra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424" name="Google Shape;424;p12"/>
                <p:cNvSpPr/>
                <p:nvPr/>
              </p:nvSpPr>
              <p:spPr>
                <a:xfrm>
                  <a:off x="3197034" y="376211"/>
                  <a:ext cx="44447" cy="44447"/>
                </a:xfrm>
                <a:custGeom>
                  <a:avLst/>
                  <a:gdLst/>
                  <a:ahLst/>
                  <a:cxnLst/>
                  <a:rect l="l" t="t" r="r" b="b"/>
                  <a:pathLst>
                    <a:path w="169" h="169" extrusionOk="0">
                      <a:moveTo>
                        <a:pt x="84" y="0"/>
                      </a:moveTo>
                      <a:lnTo>
                        <a:pt x="93" y="0"/>
                      </a:lnTo>
                      <a:lnTo>
                        <a:pt x="101" y="1"/>
                      </a:lnTo>
                      <a:lnTo>
                        <a:pt x="109" y="3"/>
                      </a:lnTo>
                      <a:lnTo>
                        <a:pt x="117" y="6"/>
                      </a:lnTo>
                      <a:lnTo>
                        <a:pt x="124" y="10"/>
                      </a:lnTo>
                      <a:lnTo>
                        <a:pt x="132" y="14"/>
                      </a:lnTo>
                      <a:lnTo>
                        <a:pt x="138" y="19"/>
                      </a:lnTo>
                      <a:lnTo>
                        <a:pt x="145" y="24"/>
                      </a:lnTo>
                      <a:lnTo>
                        <a:pt x="149" y="31"/>
                      </a:lnTo>
                      <a:lnTo>
                        <a:pt x="155" y="36"/>
                      </a:lnTo>
                      <a:lnTo>
                        <a:pt x="158" y="43"/>
                      </a:lnTo>
                      <a:lnTo>
                        <a:pt x="162" y="51"/>
                      </a:lnTo>
                      <a:lnTo>
                        <a:pt x="165" y="59"/>
                      </a:lnTo>
                      <a:lnTo>
                        <a:pt x="168" y="67"/>
                      </a:lnTo>
                      <a:lnTo>
                        <a:pt x="169" y="75"/>
                      </a:lnTo>
                      <a:lnTo>
                        <a:pt x="169" y="84"/>
                      </a:lnTo>
                      <a:lnTo>
                        <a:pt x="169" y="92"/>
                      </a:lnTo>
                      <a:lnTo>
                        <a:pt x="168" y="101"/>
                      </a:lnTo>
                      <a:lnTo>
                        <a:pt x="165" y="109"/>
                      </a:lnTo>
                      <a:lnTo>
                        <a:pt x="162" y="117"/>
                      </a:lnTo>
                      <a:lnTo>
                        <a:pt x="158" y="124"/>
                      </a:lnTo>
                      <a:lnTo>
                        <a:pt x="155" y="131"/>
                      </a:lnTo>
                      <a:lnTo>
                        <a:pt x="149" y="138"/>
                      </a:lnTo>
                      <a:lnTo>
                        <a:pt x="145" y="143"/>
                      </a:lnTo>
                      <a:lnTo>
                        <a:pt x="138" y="149"/>
                      </a:lnTo>
                      <a:lnTo>
                        <a:pt x="132" y="155"/>
                      </a:lnTo>
                      <a:lnTo>
                        <a:pt x="124" y="158"/>
                      </a:lnTo>
                      <a:lnTo>
                        <a:pt x="117" y="162"/>
                      </a:lnTo>
                      <a:lnTo>
                        <a:pt x="109" y="165"/>
                      </a:lnTo>
                      <a:lnTo>
                        <a:pt x="101" y="167"/>
                      </a:lnTo>
                      <a:lnTo>
                        <a:pt x="93" y="169"/>
                      </a:lnTo>
                      <a:lnTo>
                        <a:pt x="84" y="169"/>
                      </a:lnTo>
                      <a:lnTo>
                        <a:pt x="75" y="169"/>
                      </a:lnTo>
                      <a:lnTo>
                        <a:pt x="67" y="167"/>
                      </a:lnTo>
                      <a:lnTo>
                        <a:pt x="59" y="165"/>
                      </a:lnTo>
                      <a:lnTo>
                        <a:pt x="51" y="162"/>
                      </a:lnTo>
                      <a:lnTo>
                        <a:pt x="44" y="158"/>
                      </a:lnTo>
                      <a:lnTo>
                        <a:pt x="36" y="155"/>
                      </a:lnTo>
                      <a:lnTo>
                        <a:pt x="31" y="149"/>
                      </a:lnTo>
                      <a:lnTo>
                        <a:pt x="24" y="143"/>
                      </a:lnTo>
                      <a:lnTo>
                        <a:pt x="19" y="138"/>
                      </a:lnTo>
                      <a:lnTo>
                        <a:pt x="14" y="131"/>
                      </a:lnTo>
                      <a:lnTo>
                        <a:pt x="10" y="124"/>
                      </a:lnTo>
                      <a:lnTo>
                        <a:pt x="6" y="117"/>
                      </a:lnTo>
                      <a:lnTo>
                        <a:pt x="3" y="109"/>
                      </a:lnTo>
                      <a:lnTo>
                        <a:pt x="1" y="101"/>
                      </a:lnTo>
                      <a:lnTo>
                        <a:pt x="0" y="92"/>
                      </a:lnTo>
                      <a:lnTo>
                        <a:pt x="0" y="84"/>
                      </a:lnTo>
                      <a:lnTo>
                        <a:pt x="0" y="75"/>
                      </a:lnTo>
                      <a:lnTo>
                        <a:pt x="1" y="67"/>
                      </a:lnTo>
                      <a:lnTo>
                        <a:pt x="3" y="59"/>
                      </a:lnTo>
                      <a:lnTo>
                        <a:pt x="6" y="51"/>
                      </a:lnTo>
                      <a:lnTo>
                        <a:pt x="10" y="43"/>
                      </a:lnTo>
                      <a:lnTo>
                        <a:pt x="14" y="36"/>
                      </a:lnTo>
                      <a:lnTo>
                        <a:pt x="19" y="31"/>
                      </a:lnTo>
                      <a:lnTo>
                        <a:pt x="24" y="24"/>
                      </a:lnTo>
                      <a:lnTo>
                        <a:pt x="31" y="19"/>
                      </a:lnTo>
                      <a:lnTo>
                        <a:pt x="36" y="14"/>
                      </a:lnTo>
                      <a:lnTo>
                        <a:pt x="44" y="10"/>
                      </a:lnTo>
                      <a:lnTo>
                        <a:pt x="51" y="6"/>
                      </a:lnTo>
                      <a:lnTo>
                        <a:pt x="59" y="3"/>
                      </a:lnTo>
                      <a:lnTo>
                        <a:pt x="67" y="1"/>
                      </a:lnTo>
                      <a:lnTo>
                        <a:pt x="75" y="0"/>
                      </a:lnTo>
                      <a:lnTo>
                        <a:pt x="84" y="0"/>
                      </a:lnTo>
                      <a:close/>
                    </a:path>
                  </a:pathLst>
                </a:custGeom>
                <a:gradFill>
                  <a:gsLst>
                    <a:gs pos="0">
                      <a:srgbClr val="00B0F0"/>
                    </a:gs>
                    <a:gs pos="74000">
                      <a:srgbClr val="002060"/>
                    </a:gs>
                    <a:gs pos="100000">
                      <a:srgbClr val="002060"/>
                    </a:gs>
                  </a:gsLst>
                  <a:path path="circle">
                    <a:fillToRect l="50000" t="50000" r="50000" b="50000"/>
                  </a:path>
                  <a:tileRect/>
                </a:gra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425" name="Google Shape;425;p12"/>
                <p:cNvSpPr/>
                <p:nvPr/>
              </p:nvSpPr>
              <p:spPr>
                <a:xfrm>
                  <a:off x="3203377" y="393675"/>
                  <a:ext cx="12699" cy="12699"/>
                </a:xfrm>
                <a:custGeom>
                  <a:avLst/>
                  <a:gdLst/>
                  <a:ahLst/>
                  <a:cxnLst/>
                  <a:rect l="l" t="t" r="r" b="b"/>
                  <a:pathLst>
                    <a:path w="46" h="47" extrusionOk="0">
                      <a:moveTo>
                        <a:pt x="23" y="0"/>
                      </a:moveTo>
                      <a:lnTo>
                        <a:pt x="27" y="1"/>
                      </a:lnTo>
                      <a:lnTo>
                        <a:pt x="32" y="2"/>
                      </a:lnTo>
                      <a:lnTo>
                        <a:pt x="35" y="5"/>
                      </a:lnTo>
                      <a:lnTo>
                        <a:pt x="39" y="7"/>
                      </a:lnTo>
                      <a:lnTo>
                        <a:pt x="42" y="10"/>
                      </a:lnTo>
                      <a:lnTo>
                        <a:pt x="45" y="15"/>
                      </a:lnTo>
                      <a:lnTo>
                        <a:pt x="46" y="18"/>
                      </a:lnTo>
                      <a:lnTo>
                        <a:pt x="46" y="24"/>
                      </a:lnTo>
                      <a:lnTo>
                        <a:pt x="46" y="28"/>
                      </a:lnTo>
                      <a:lnTo>
                        <a:pt x="45" y="32"/>
                      </a:lnTo>
                      <a:lnTo>
                        <a:pt x="42" y="36"/>
                      </a:lnTo>
                      <a:lnTo>
                        <a:pt x="39" y="40"/>
                      </a:lnTo>
                      <a:lnTo>
                        <a:pt x="35" y="42"/>
                      </a:lnTo>
                      <a:lnTo>
                        <a:pt x="32" y="44"/>
                      </a:lnTo>
                      <a:lnTo>
                        <a:pt x="27" y="46"/>
                      </a:lnTo>
                      <a:lnTo>
                        <a:pt x="23" y="47"/>
                      </a:lnTo>
                      <a:lnTo>
                        <a:pt x="18" y="46"/>
                      </a:lnTo>
                      <a:lnTo>
                        <a:pt x="14" y="44"/>
                      </a:lnTo>
                      <a:lnTo>
                        <a:pt x="10" y="42"/>
                      </a:lnTo>
                      <a:lnTo>
                        <a:pt x="7" y="40"/>
                      </a:lnTo>
                      <a:lnTo>
                        <a:pt x="4" y="36"/>
                      </a:lnTo>
                      <a:lnTo>
                        <a:pt x="1" y="32"/>
                      </a:lnTo>
                      <a:lnTo>
                        <a:pt x="0" y="28"/>
                      </a:lnTo>
                      <a:lnTo>
                        <a:pt x="0" y="24"/>
                      </a:lnTo>
                      <a:lnTo>
                        <a:pt x="0" y="18"/>
                      </a:lnTo>
                      <a:lnTo>
                        <a:pt x="1" y="15"/>
                      </a:lnTo>
                      <a:lnTo>
                        <a:pt x="4" y="10"/>
                      </a:lnTo>
                      <a:lnTo>
                        <a:pt x="7" y="7"/>
                      </a:lnTo>
                      <a:lnTo>
                        <a:pt x="10" y="5"/>
                      </a:lnTo>
                      <a:lnTo>
                        <a:pt x="14" y="2"/>
                      </a:lnTo>
                      <a:lnTo>
                        <a:pt x="18" y="1"/>
                      </a:lnTo>
                      <a:lnTo>
                        <a:pt x="23" y="0"/>
                      </a:lnTo>
                      <a:close/>
                    </a:path>
                  </a:pathLst>
                </a:custGeom>
                <a:solidFill>
                  <a:srgbClr val="E6E7E8">
                    <a:alpha val="49803"/>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426" name="Google Shape;426;p12"/>
                <p:cNvSpPr/>
                <p:nvPr/>
              </p:nvSpPr>
              <p:spPr>
                <a:xfrm>
                  <a:off x="3224213" y="387350"/>
                  <a:ext cx="7938" cy="7938"/>
                </a:xfrm>
                <a:custGeom>
                  <a:avLst/>
                  <a:gdLst/>
                  <a:ahLst/>
                  <a:cxnLst/>
                  <a:rect l="l" t="t" r="r" b="b"/>
                  <a:pathLst>
                    <a:path w="30" h="31" extrusionOk="0">
                      <a:moveTo>
                        <a:pt x="15" y="0"/>
                      </a:moveTo>
                      <a:lnTo>
                        <a:pt x="18" y="0"/>
                      </a:lnTo>
                      <a:lnTo>
                        <a:pt x="20" y="1"/>
                      </a:lnTo>
                      <a:lnTo>
                        <a:pt x="24" y="2"/>
                      </a:lnTo>
                      <a:lnTo>
                        <a:pt x="26" y="4"/>
                      </a:lnTo>
                      <a:lnTo>
                        <a:pt x="27" y="7"/>
                      </a:lnTo>
                      <a:lnTo>
                        <a:pt x="29" y="9"/>
                      </a:lnTo>
                      <a:lnTo>
                        <a:pt x="29" y="11"/>
                      </a:lnTo>
                      <a:lnTo>
                        <a:pt x="30" y="15"/>
                      </a:lnTo>
                      <a:lnTo>
                        <a:pt x="29" y="18"/>
                      </a:lnTo>
                      <a:lnTo>
                        <a:pt x="29" y="20"/>
                      </a:lnTo>
                      <a:lnTo>
                        <a:pt x="27" y="24"/>
                      </a:lnTo>
                      <a:lnTo>
                        <a:pt x="26" y="26"/>
                      </a:lnTo>
                      <a:lnTo>
                        <a:pt x="24" y="27"/>
                      </a:lnTo>
                      <a:lnTo>
                        <a:pt x="20" y="28"/>
                      </a:lnTo>
                      <a:lnTo>
                        <a:pt x="18" y="30"/>
                      </a:lnTo>
                      <a:lnTo>
                        <a:pt x="15" y="31"/>
                      </a:lnTo>
                      <a:lnTo>
                        <a:pt x="11" y="30"/>
                      </a:lnTo>
                      <a:lnTo>
                        <a:pt x="9" y="28"/>
                      </a:lnTo>
                      <a:lnTo>
                        <a:pt x="7" y="27"/>
                      </a:lnTo>
                      <a:lnTo>
                        <a:pt x="4" y="26"/>
                      </a:lnTo>
                      <a:lnTo>
                        <a:pt x="2" y="24"/>
                      </a:lnTo>
                      <a:lnTo>
                        <a:pt x="1" y="20"/>
                      </a:lnTo>
                      <a:lnTo>
                        <a:pt x="0" y="18"/>
                      </a:lnTo>
                      <a:lnTo>
                        <a:pt x="0" y="15"/>
                      </a:lnTo>
                      <a:lnTo>
                        <a:pt x="0" y="11"/>
                      </a:lnTo>
                      <a:lnTo>
                        <a:pt x="1" y="9"/>
                      </a:lnTo>
                      <a:lnTo>
                        <a:pt x="2" y="7"/>
                      </a:lnTo>
                      <a:lnTo>
                        <a:pt x="4" y="4"/>
                      </a:lnTo>
                      <a:lnTo>
                        <a:pt x="7" y="2"/>
                      </a:lnTo>
                      <a:lnTo>
                        <a:pt x="9" y="1"/>
                      </a:lnTo>
                      <a:lnTo>
                        <a:pt x="11" y="0"/>
                      </a:lnTo>
                      <a:lnTo>
                        <a:pt x="15" y="0"/>
                      </a:lnTo>
                      <a:close/>
                    </a:path>
                  </a:pathLst>
                </a:custGeom>
                <a:solidFill>
                  <a:srgbClr val="E6E7E8">
                    <a:alpha val="49803"/>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427" name="Google Shape;427;p12"/>
                <p:cNvSpPr/>
                <p:nvPr/>
              </p:nvSpPr>
              <p:spPr>
                <a:xfrm>
                  <a:off x="3038276" y="211125"/>
                  <a:ext cx="1254044" cy="3719266"/>
                </a:xfrm>
                <a:custGeom>
                  <a:avLst/>
                  <a:gdLst/>
                  <a:ahLst/>
                  <a:cxnLst/>
                  <a:rect l="l" t="t" r="r" b="b"/>
                  <a:pathLst>
                    <a:path w="4741" h="14059" extrusionOk="0">
                      <a:moveTo>
                        <a:pt x="0" y="0"/>
                      </a:moveTo>
                      <a:lnTo>
                        <a:pt x="3656" y="0"/>
                      </a:lnTo>
                      <a:lnTo>
                        <a:pt x="3712" y="1"/>
                      </a:lnTo>
                      <a:lnTo>
                        <a:pt x="3767" y="4"/>
                      </a:lnTo>
                      <a:lnTo>
                        <a:pt x="3820" y="12"/>
                      </a:lnTo>
                      <a:lnTo>
                        <a:pt x="3874" y="22"/>
                      </a:lnTo>
                      <a:lnTo>
                        <a:pt x="3926" y="34"/>
                      </a:lnTo>
                      <a:lnTo>
                        <a:pt x="3978" y="49"/>
                      </a:lnTo>
                      <a:lnTo>
                        <a:pt x="4028" y="66"/>
                      </a:lnTo>
                      <a:lnTo>
                        <a:pt x="4077" y="85"/>
                      </a:lnTo>
                      <a:lnTo>
                        <a:pt x="4125" y="107"/>
                      </a:lnTo>
                      <a:lnTo>
                        <a:pt x="4172" y="131"/>
                      </a:lnTo>
                      <a:lnTo>
                        <a:pt x="4217" y="157"/>
                      </a:lnTo>
                      <a:lnTo>
                        <a:pt x="4262" y="186"/>
                      </a:lnTo>
                      <a:lnTo>
                        <a:pt x="4304" y="215"/>
                      </a:lnTo>
                      <a:lnTo>
                        <a:pt x="4345" y="247"/>
                      </a:lnTo>
                      <a:lnTo>
                        <a:pt x="4385" y="281"/>
                      </a:lnTo>
                      <a:lnTo>
                        <a:pt x="4422" y="318"/>
                      </a:lnTo>
                      <a:lnTo>
                        <a:pt x="4458" y="356"/>
                      </a:lnTo>
                      <a:lnTo>
                        <a:pt x="4492" y="395"/>
                      </a:lnTo>
                      <a:lnTo>
                        <a:pt x="4525" y="436"/>
                      </a:lnTo>
                      <a:lnTo>
                        <a:pt x="4555" y="479"/>
                      </a:lnTo>
                      <a:lnTo>
                        <a:pt x="4583" y="523"/>
                      </a:lnTo>
                      <a:lnTo>
                        <a:pt x="4609" y="568"/>
                      </a:lnTo>
                      <a:lnTo>
                        <a:pt x="4633" y="614"/>
                      </a:lnTo>
                      <a:lnTo>
                        <a:pt x="4655" y="662"/>
                      </a:lnTo>
                      <a:lnTo>
                        <a:pt x="4675" y="712"/>
                      </a:lnTo>
                      <a:lnTo>
                        <a:pt x="4692" y="763"/>
                      </a:lnTo>
                      <a:lnTo>
                        <a:pt x="4706" y="814"/>
                      </a:lnTo>
                      <a:lnTo>
                        <a:pt x="4719" y="866"/>
                      </a:lnTo>
                      <a:lnTo>
                        <a:pt x="4728" y="919"/>
                      </a:lnTo>
                      <a:lnTo>
                        <a:pt x="4735" y="973"/>
                      </a:lnTo>
                      <a:lnTo>
                        <a:pt x="4740" y="1028"/>
                      </a:lnTo>
                      <a:lnTo>
                        <a:pt x="4741" y="1084"/>
                      </a:lnTo>
                      <a:lnTo>
                        <a:pt x="4741" y="14059"/>
                      </a:lnTo>
                      <a:lnTo>
                        <a:pt x="0" y="0"/>
                      </a:lnTo>
                      <a:close/>
                    </a:path>
                  </a:pathLst>
                </a:custGeom>
                <a:gradFill>
                  <a:gsLst>
                    <a:gs pos="0">
                      <a:srgbClr val="FFFFFF"/>
                    </a:gs>
                    <a:gs pos="65000">
                      <a:srgbClr val="FFFFFF"/>
                    </a:gs>
                    <a:gs pos="100000">
                      <a:srgbClr val="FFFFFF"/>
                    </a:gs>
                  </a:gsLst>
                  <a:lin ang="5400000" scaled="0"/>
                </a:gra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grpSp>
        </p:grpSp>
      </p:grpSp>
      <p:pic>
        <p:nvPicPr>
          <p:cNvPr id="428" name="Google Shape;428;p12"/>
          <p:cNvPicPr preferRelativeResize="0"/>
          <p:nvPr/>
        </p:nvPicPr>
        <p:blipFill rotWithShape="1">
          <a:blip r:embed="rId7">
            <a:alphaModFix/>
          </a:blip>
          <a:srcRect/>
          <a:stretch/>
        </p:blipFill>
        <p:spPr>
          <a:xfrm>
            <a:off x="8512748" y="2125271"/>
            <a:ext cx="2106998" cy="694366"/>
          </a:xfrm>
          <a:prstGeom prst="rect">
            <a:avLst/>
          </a:prstGeom>
          <a:noFill/>
          <a:ln>
            <a:noFill/>
          </a:ln>
        </p:spPr>
      </p:pic>
      <p:pic>
        <p:nvPicPr>
          <p:cNvPr id="429" name="Google Shape;429;p12"/>
          <p:cNvPicPr preferRelativeResize="0"/>
          <p:nvPr/>
        </p:nvPicPr>
        <p:blipFill rotWithShape="1">
          <a:blip r:embed="rId8">
            <a:alphaModFix/>
          </a:blip>
          <a:srcRect/>
          <a:stretch/>
        </p:blipFill>
        <p:spPr>
          <a:xfrm>
            <a:off x="9811463" y="1613624"/>
            <a:ext cx="812080" cy="2090923"/>
          </a:xfrm>
          <a:prstGeom prst="rect">
            <a:avLst/>
          </a:prstGeom>
          <a:noFill/>
          <a:ln>
            <a:noFill/>
          </a:ln>
        </p:spPr>
      </p:pic>
      <p:pic>
        <p:nvPicPr>
          <p:cNvPr id="430" name="Google Shape;430;p12"/>
          <p:cNvPicPr preferRelativeResize="0"/>
          <p:nvPr/>
        </p:nvPicPr>
        <p:blipFill rotWithShape="1">
          <a:blip r:embed="rId8">
            <a:alphaModFix/>
          </a:blip>
          <a:srcRect/>
          <a:stretch/>
        </p:blipFill>
        <p:spPr>
          <a:xfrm>
            <a:off x="8956272" y="2200229"/>
            <a:ext cx="798530" cy="2056034"/>
          </a:xfrm>
          <a:prstGeom prst="rect">
            <a:avLst/>
          </a:prstGeom>
          <a:noFill/>
          <a:ln>
            <a:noFill/>
          </a:ln>
        </p:spPr>
      </p:pic>
      <p:pic>
        <p:nvPicPr>
          <p:cNvPr id="431" name="Google Shape;431;p12"/>
          <p:cNvPicPr preferRelativeResize="0"/>
          <p:nvPr/>
        </p:nvPicPr>
        <p:blipFill rotWithShape="1">
          <a:blip r:embed="rId9">
            <a:alphaModFix/>
          </a:blip>
          <a:srcRect/>
          <a:stretch/>
        </p:blipFill>
        <p:spPr>
          <a:xfrm>
            <a:off x="10356789" y="1478202"/>
            <a:ext cx="2133785" cy="82912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pic>
        <p:nvPicPr>
          <p:cNvPr id="436" name="Google Shape;436;p13"/>
          <p:cNvPicPr preferRelativeResize="0"/>
          <p:nvPr/>
        </p:nvPicPr>
        <p:blipFill rotWithShape="1">
          <a:blip r:embed="rId3">
            <a:alphaModFix/>
          </a:blip>
          <a:srcRect/>
          <a:stretch/>
        </p:blipFill>
        <p:spPr>
          <a:xfrm>
            <a:off x="0" y="6153890"/>
            <a:ext cx="609653" cy="493819"/>
          </a:xfrm>
          <a:prstGeom prst="rect">
            <a:avLst/>
          </a:prstGeom>
          <a:noFill/>
          <a:ln>
            <a:noFill/>
          </a:ln>
        </p:spPr>
      </p:pic>
      <p:pic>
        <p:nvPicPr>
          <p:cNvPr id="437" name="Google Shape;437;p13"/>
          <p:cNvPicPr preferRelativeResize="0"/>
          <p:nvPr/>
        </p:nvPicPr>
        <p:blipFill rotWithShape="1">
          <a:blip r:embed="rId4">
            <a:alphaModFix/>
          </a:blip>
          <a:srcRect/>
          <a:stretch/>
        </p:blipFill>
        <p:spPr>
          <a:xfrm>
            <a:off x="250957" y="323722"/>
            <a:ext cx="18290" cy="4548010"/>
          </a:xfrm>
          <a:prstGeom prst="rect">
            <a:avLst/>
          </a:prstGeom>
          <a:noFill/>
          <a:ln>
            <a:noFill/>
          </a:ln>
        </p:spPr>
      </p:pic>
      <p:pic>
        <p:nvPicPr>
          <p:cNvPr id="438" name="Google Shape;438;p13"/>
          <p:cNvPicPr preferRelativeResize="0"/>
          <p:nvPr/>
        </p:nvPicPr>
        <p:blipFill rotWithShape="1">
          <a:blip r:embed="rId5">
            <a:alphaModFix/>
          </a:blip>
          <a:srcRect/>
          <a:stretch/>
        </p:blipFill>
        <p:spPr>
          <a:xfrm>
            <a:off x="22337" y="-649264"/>
            <a:ext cx="493819" cy="6767147"/>
          </a:xfrm>
          <a:prstGeom prst="rect">
            <a:avLst/>
          </a:prstGeom>
          <a:noFill/>
          <a:ln>
            <a:noFill/>
          </a:ln>
        </p:spPr>
      </p:pic>
      <p:sp>
        <p:nvSpPr>
          <p:cNvPr id="439" name="Google Shape;439;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13</a:t>
            </a:fld>
            <a:endParaRPr/>
          </a:p>
        </p:txBody>
      </p:sp>
      <p:sp>
        <p:nvSpPr>
          <p:cNvPr id="440" name="Google Shape;440;p13"/>
          <p:cNvSpPr txBox="1"/>
          <p:nvPr/>
        </p:nvSpPr>
        <p:spPr>
          <a:xfrm>
            <a:off x="406110" y="210291"/>
            <a:ext cx="2064418"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dk1"/>
                </a:solidFill>
                <a:latin typeface="Calibri"/>
                <a:ea typeface="Calibri"/>
                <a:cs typeface="Calibri"/>
                <a:sym typeface="Calibri"/>
              </a:rPr>
              <a:t>Financials</a:t>
            </a:r>
            <a:endParaRPr sz="3200" b="1">
              <a:solidFill>
                <a:schemeClr val="dk1"/>
              </a:solidFill>
              <a:latin typeface="Calibri"/>
              <a:ea typeface="Calibri"/>
              <a:cs typeface="Calibri"/>
              <a:sym typeface="Calibri"/>
            </a:endParaRPr>
          </a:p>
        </p:txBody>
      </p:sp>
      <p:pic>
        <p:nvPicPr>
          <p:cNvPr id="441" name="Google Shape;441;p13"/>
          <p:cNvPicPr preferRelativeResize="0"/>
          <p:nvPr/>
        </p:nvPicPr>
        <p:blipFill rotWithShape="1">
          <a:blip r:embed="rId6">
            <a:alphaModFix/>
          </a:blip>
          <a:srcRect/>
          <a:stretch/>
        </p:blipFill>
        <p:spPr>
          <a:xfrm>
            <a:off x="1831270" y="904874"/>
            <a:ext cx="9048750" cy="54959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pic>
        <p:nvPicPr>
          <p:cNvPr id="446" name="Google Shape;446;p14"/>
          <p:cNvPicPr preferRelativeResize="0"/>
          <p:nvPr/>
        </p:nvPicPr>
        <p:blipFill rotWithShape="1">
          <a:blip r:embed="rId4">
            <a:alphaModFix/>
          </a:blip>
          <a:srcRect/>
          <a:stretch/>
        </p:blipFill>
        <p:spPr>
          <a:xfrm>
            <a:off x="0" y="6153890"/>
            <a:ext cx="609653" cy="493819"/>
          </a:xfrm>
          <a:prstGeom prst="rect">
            <a:avLst/>
          </a:prstGeom>
          <a:noFill/>
          <a:ln>
            <a:noFill/>
          </a:ln>
        </p:spPr>
      </p:pic>
      <p:pic>
        <p:nvPicPr>
          <p:cNvPr id="447" name="Google Shape;447;p14"/>
          <p:cNvPicPr preferRelativeResize="0"/>
          <p:nvPr/>
        </p:nvPicPr>
        <p:blipFill rotWithShape="1">
          <a:blip r:embed="rId5">
            <a:alphaModFix/>
          </a:blip>
          <a:srcRect/>
          <a:stretch/>
        </p:blipFill>
        <p:spPr>
          <a:xfrm>
            <a:off x="250957" y="323722"/>
            <a:ext cx="18290" cy="4548010"/>
          </a:xfrm>
          <a:prstGeom prst="rect">
            <a:avLst/>
          </a:prstGeom>
          <a:noFill/>
          <a:ln>
            <a:noFill/>
          </a:ln>
        </p:spPr>
      </p:pic>
      <p:pic>
        <p:nvPicPr>
          <p:cNvPr id="448" name="Google Shape;448;p14"/>
          <p:cNvPicPr preferRelativeResize="0"/>
          <p:nvPr/>
        </p:nvPicPr>
        <p:blipFill rotWithShape="1">
          <a:blip r:embed="rId6">
            <a:alphaModFix/>
          </a:blip>
          <a:srcRect/>
          <a:stretch/>
        </p:blipFill>
        <p:spPr>
          <a:xfrm>
            <a:off x="22337" y="-649264"/>
            <a:ext cx="493819" cy="6767147"/>
          </a:xfrm>
          <a:prstGeom prst="rect">
            <a:avLst/>
          </a:prstGeom>
          <a:noFill/>
          <a:ln>
            <a:noFill/>
          </a:ln>
        </p:spPr>
      </p:pic>
      <p:sp>
        <p:nvSpPr>
          <p:cNvPr id="449" name="Google Shape;449;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14</a:t>
            </a:fld>
            <a:endParaRPr/>
          </a:p>
        </p:txBody>
      </p:sp>
      <p:sp>
        <p:nvSpPr>
          <p:cNvPr id="450" name="Google Shape;450;p14"/>
          <p:cNvSpPr txBox="1"/>
          <p:nvPr/>
        </p:nvSpPr>
        <p:spPr>
          <a:xfrm>
            <a:off x="406110" y="210291"/>
            <a:ext cx="2064418"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dk1"/>
                </a:solidFill>
                <a:latin typeface="Calibri"/>
                <a:ea typeface="Calibri"/>
                <a:cs typeface="Calibri"/>
                <a:sym typeface="Calibri"/>
              </a:rPr>
              <a:t>Payroll</a:t>
            </a:r>
            <a:endParaRPr sz="3200" b="1">
              <a:solidFill>
                <a:schemeClr val="dk1"/>
              </a:solidFill>
              <a:latin typeface="Calibri"/>
              <a:ea typeface="Calibri"/>
              <a:cs typeface="Calibri"/>
              <a:sym typeface="Calibri"/>
            </a:endParaRPr>
          </a:p>
        </p:txBody>
      </p:sp>
      <p:graphicFrame>
        <p:nvGraphicFramePr>
          <p:cNvPr id="451" name="Google Shape;451;p14"/>
          <p:cNvGraphicFramePr/>
          <p:nvPr/>
        </p:nvGraphicFramePr>
        <p:xfrm>
          <a:off x="1981200" y="502678"/>
          <a:ext cx="9491788" cy="6029043"/>
        </p:xfrm>
        <a:graphic>
          <a:graphicData uri="http://schemas.openxmlformats.org/presentationml/2006/ole">
            <mc:AlternateContent xmlns:mc="http://schemas.openxmlformats.org/markup-compatibility/2006">
              <mc:Choice xmlns:v="urn:schemas-microsoft-com:vml" Requires="v">
                <p:oleObj spid="_x0000_s1025" r:id="rId7" imgW="9491788" imgH="6029043" progId="Excel.Sheet.12">
                  <p:embed/>
                </p:oleObj>
              </mc:Choice>
              <mc:Fallback>
                <p:oleObj r:id="rId7" imgW="9491788" imgH="6029043" progId="Excel.Sheet.12">
                  <p:embed/>
                  <p:pic>
                    <p:nvPicPr>
                      <p:cNvPr id="451" name="Google Shape;451;p14"/>
                      <p:cNvPicPr preferRelativeResize="0"/>
                      <p:nvPr/>
                    </p:nvPicPr>
                    <p:blipFill rotWithShape="1">
                      <a:blip r:embed="rId8">
                        <a:alphaModFix/>
                      </a:blip>
                      <a:srcRect/>
                      <a:stretch/>
                    </p:blipFill>
                    <p:spPr>
                      <a:xfrm>
                        <a:off x="1981200" y="502678"/>
                        <a:ext cx="9491788" cy="6029043"/>
                      </a:xfrm>
                      <a:prstGeom prst="rect">
                        <a:avLst/>
                      </a:prstGeom>
                      <a:noFill/>
                      <a:ln>
                        <a:noFill/>
                      </a:ln>
                    </p:spPr>
                  </p:pic>
                </p:oleObj>
              </mc:Fallback>
            </mc:AlternateContent>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pic>
        <p:nvPicPr>
          <p:cNvPr id="456" name="Google Shape;456;p15"/>
          <p:cNvPicPr preferRelativeResize="0"/>
          <p:nvPr/>
        </p:nvPicPr>
        <p:blipFill rotWithShape="1">
          <a:blip r:embed="rId4">
            <a:alphaModFix/>
          </a:blip>
          <a:srcRect/>
          <a:stretch/>
        </p:blipFill>
        <p:spPr>
          <a:xfrm>
            <a:off x="0" y="6153890"/>
            <a:ext cx="609653" cy="493819"/>
          </a:xfrm>
          <a:prstGeom prst="rect">
            <a:avLst/>
          </a:prstGeom>
          <a:noFill/>
          <a:ln>
            <a:noFill/>
          </a:ln>
        </p:spPr>
      </p:pic>
      <p:pic>
        <p:nvPicPr>
          <p:cNvPr id="457" name="Google Shape;457;p15"/>
          <p:cNvPicPr preferRelativeResize="0"/>
          <p:nvPr/>
        </p:nvPicPr>
        <p:blipFill rotWithShape="1">
          <a:blip r:embed="rId5">
            <a:alphaModFix/>
          </a:blip>
          <a:srcRect/>
          <a:stretch/>
        </p:blipFill>
        <p:spPr>
          <a:xfrm>
            <a:off x="250957" y="323722"/>
            <a:ext cx="18290" cy="4548010"/>
          </a:xfrm>
          <a:prstGeom prst="rect">
            <a:avLst/>
          </a:prstGeom>
          <a:noFill/>
          <a:ln>
            <a:noFill/>
          </a:ln>
        </p:spPr>
      </p:pic>
      <p:pic>
        <p:nvPicPr>
          <p:cNvPr id="458" name="Google Shape;458;p15"/>
          <p:cNvPicPr preferRelativeResize="0"/>
          <p:nvPr/>
        </p:nvPicPr>
        <p:blipFill rotWithShape="1">
          <a:blip r:embed="rId6">
            <a:alphaModFix/>
          </a:blip>
          <a:srcRect/>
          <a:stretch/>
        </p:blipFill>
        <p:spPr>
          <a:xfrm>
            <a:off x="22337" y="-649264"/>
            <a:ext cx="493819" cy="6767147"/>
          </a:xfrm>
          <a:prstGeom prst="rect">
            <a:avLst/>
          </a:prstGeom>
          <a:noFill/>
          <a:ln>
            <a:noFill/>
          </a:ln>
        </p:spPr>
      </p:pic>
      <p:sp>
        <p:nvSpPr>
          <p:cNvPr id="459" name="Google Shape;459;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15</a:t>
            </a:fld>
            <a:endParaRPr/>
          </a:p>
        </p:txBody>
      </p:sp>
      <p:sp>
        <p:nvSpPr>
          <p:cNvPr id="460" name="Google Shape;460;p15"/>
          <p:cNvSpPr txBox="1"/>
          <p:nvPr/>
        </p:nvSpPr>
        <p:spPr>
          <a:xfrm>
            <a:off x="406110" y="210291"/>
            <a:ext cx="4311506"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dk1"/>
                </a:solidFill>
                <a:latin typeface="Calibri"/>
                <a:ea typeface="Calibri"/>
                <a:cs typeface="Calibri"/>
                <a:sym typeface="Calibri"/>
              </a:rPr>
              <a:t>Initial Investment Summary</a:t>
            </a:r>
            <a:endParaRPr sz="3200" b="1">
              <a:solidFill>
                <a:schemeClr val="dk1"/>
              </a:solidFill>
              <a:latin typeface="Calibri"/>
              <a:ea typeface="Calibri"/>
              <a:cs typeface="Calibri"/>
              <a:sym typeface="Calibri"/>
            </a:endParaRPr>
          </a:p>
        </p:txBody>
      </p:sp>
      <p:graphicFrame>
        <p:nvGraphicFramePr>
          <p:cNvPr id="461" name="Google Shape;461;p15"/>
          <p:cNvGraphicFramePr/>
          <p:nvPr/>
        </p:nvGraphicFramePr>
        <p:xfrm>
          <a:off x="514350" y="1435746"/>
          <a:ext cx="11163300" cy="4533900"/>
        </p:xfrm>
        <a:graphic>
          <a:graphicData uri="http://schemas.openxmlformats.org/presentationml/2006/ole">
            <mc:AlternateContent xmlns:mc="http://schemas.openxmlformats.org/markup-compatibility/2006">
              <mc:Choice xmlns:v="urn:schemas-microsoft-com:vml" Requires="v">
                <p:oleObj spid="_x0000_s2049" r:id="rId7" imgW="11163300" imgH="4533900" progId="Excel.Sheet.12">
                  <p:embed/>
                </p:oleObj>
              </mc:Choice>
              <mc:Fallback>
                <p:oleObj r:id="rId7" imgW="11163300" imgH="4533900" progId="Excel.Sheet.12">
                  <p:embed/>
                  <p:pic>
                    <p:nvPicPr>
                      <p:cNvPr id="461" name="Google Shape;461;p15"/>
                      <p:cNvPicPr preferRelativeResize="0"/>
                      <p:nvPr/>
                    </p:nvPicPr>
                    <p:blipFill rotWithShape="1">
                      <a:blip r:embed="rId8">
                        <a:alphaModFix/>
                      </a:blip>
                      <a:srcRect/>
                      <a:stretch/>
                    </p:blipFill>
                    <p:spPr>
                      <a:xfrm>
                        <a:off x="514350" y="1435746"/>
                        <a:ext cx="11163300" cy="4533900"/>
                      </a:xfrm>
                      <a:prstGeom prst="rect">
                        <a:avLst/>
                      </a:prstGeom>
                      <a:noFill/>
                      <a:ln>
                        <a:noFill/>
                      </a:ln>
                    </p:spPr>
                  </p:pic>
                </p:oleObj>
              </mc:Fallback>
            </mc:AlternateContent>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2"/>
          <p:cNvSpPr txBox="1">
            <a:spLocks noGrp="1"/>
          </p:cNvSpPr>
          <p:nvPr>
            <p:ph type="title"/>
          </p:nvPr>
        </p:nvSpPr>
        <p:spPr>
          <a:xfrm>
            <a:off x="319481" y="29669"/>
            <a:ext cx="4300970" cy="858982"/>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000"/>
              <a:buFont typeface="Calibri"/>
              <a:buNone/>
            </a:pPr>
            <a:r>
              <a:rPr lang="en-US" sz="4000"/>
              <a:t>Executive Summary</a:t>
            </a:r>
            <a:endParaRPr sz="4000"/>
          </a:p>
        </p:txBody>
      </p:sp>
      <p:pic>
        <p:nvPicPr>
          <p:cNvPr id="100" name="Google Shape;100;p2" descr="A person standing in front of a building&#10;&#10;Description automatically generated"/>
          <p:cNvPicPr preferRelativeResize="0">
            <a:picLocks noGrp="1"/>
          </p:cNvPicPr>
          <p:nvPr>
            <p:ph type="pic" idx="2"/>
          </p:nvPr>
        </p:nvPicPr>
        <p:blipFill rotWithShape="1">
          <a:blip r:embed="rId3">
            <a:alphaModFix/>
          </a:blip>
          <a:srcRect l="20212" r="20212"/>
          <a:stretch/>
        </p:blipFill>
        <p:spPr>
          <a:xfrm>
            <a:off x="7438085" y="976736"/>
            <a:ext cx="4349806" cy="4837042"/>
          </a:xfrm>
          <a:prstGeom prst="rect">
            <a:avLst/>
          </a:prstGeom>
          <a:noFill/>
          <a:ln>
            <a:noFill/>
          </a:ln>
        </p:spPr>
      </p:pic>
      <p:sp>
        <p:nvSpPr>
          <p:cNvPr id="101" name="Google Shape;101;p2"/>
          <p:cNvSpPr txBox="1">
            <a:spLocks noGrp="1"/>
          </p:cNvSpPr>
          <p:nvPr>
            <p:ph type="body" idx="1"/>
          </p:nvPr>
        </p:nvSpPr>
        <p:spPr>
          <a:xfrm>
            <a:off x="546427" y="888651"/>
            <a:ext cx="6816988" cy="565220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600"/>
              <a:buNone/>
            </a:pPr>
            <a:r>
              <a:rPr lang="en-US">
                <a:latin typeface="Century Gothic"/>
                <a:ea typeface="Century Gothic"/>
                <a:cs typeface="Century Gothic"/>
                <a:sym typeface="Century Gothic"/>
              </a:rPr>
              <a:t>OBJECTIVE:  </a:t>
            </a:r>
            <a:r>
              <a:rPr lang="en-US" dirty="0">
                <a:latin typeface="Century Gothic"/>
                <a:ea typeface="Century Gothic"/>
                <a:cs typeface="Century Gothic"/>
                <a:sym typeface="Century Gothic"/>
              </a:rPr>
              <a:t>To create a better society through social change, empowerment and transformation via a creative hybrid of cultural center and restaurant, catering to lovers of music, great food, entertainment and those who share in our passionate desire to elevate themselves and others. The first location will be in Harlem with an intention to partner, scale and grow in local and international markets</a:t>
            </a:r>
            <a:endParaRPr dirty="0"/>
          </a:p>
          <a:p>
            <a:pPr marL="0" lvl="0" indent="0" algn="l" rtl="0">
              <a:lnSpc>
                <a:spcPct val="90000"/>
              </a:lnSpc>
              <a:spcBef>
                <a:spcPts val="1000"/>
              </a:spcBef>
              <a:spcAft>
                <a:spcPts val="0"/>
              </a:spcAft>
              <a:buClr>
                <a:schemeClr val="dk1"/>
              </a:buClr>
              <a:buSzPts val="1600"/>
              <a:buNone/>
            </a:pPr>
            <a:r>
              <a:rPr lang="en-US" dirty="0">
                <a:latin typeface="Century Gothic"/>
                <a:ea typeface="Century Gothic"/>
                <a:cs typeface="Century Gothic"/>
                <a:sym typeface="Century Gothic"/>
              </a:rPr>
              <a:t>MISSION: To be a purpose driven, experiential organization using this vibrant, artistic social environment to attract, engage, delight and retain a diverse array of customers and partners through our  offerings and membership program. We hold the belief that civic participation, political-equality and cultural determination continue to be vital to the continuing growth of our communities and humanity. We will create opportunity to combine and share these ideas in one beautiful space for living, loving, eating, drinking and connecting.</a:t>
            </a:r>
            <a:r>
              <a:rPr lang="en-US" b="1" dirty="0">
                <a:latin typeface="Century Gothic"/>
                <a:ea typeface="Century Gothic"/>
                <a:cs typeface="Century Gothic"/>
                <a:sym typeface="Century Gothic"/>
              </a:rPr>
              <a:t> </a:t>
            </a:r>
            <a:endParaRPr dirty="0">
              <a:latin typeface="Century Gothic"/>
              <a:ea typeface="Century Gothic"/>
              <a:cs typeface="Century Gothic"/>
              <a:sym typeface="Century Gothic"/>
            </a:endParaRPr>
          </a:p>
          <a:p>
            <a:pPr marL="0" lvl="0" indent="0" algn="l" rtl="0">
              <a:lnSpc>
                <a:spcPct val="90000"/>
              </a:lnSpc>
              <a:spcBef>
                <a:spcPts val="1000"/>
              </a:spcBef>
              <a:spcAft>
                <a:spcPts val="0"/>
              </a:spcAft>
              <a:buClr>
                <a:schemeClr val="dk1"/>
              </a:buClr>
              <a:buSzPts val="1600"/>
              <a:buNone/>
            </a:pPr>
            <a:r>
              <a:rPr lang="en-US" dirty="0">
                <a:latin typeface="Century Gothic"/>
                <a:ea typeface="Century Gothic"/>
                <a:cs typeface="Century Gothic"/>
                <a:sym typeface="Century Gothic"/>
              </a:rPr>
              <a:t>KEYS TO SUCCESS: Creating a transformative experience through engagement. Leveraging Lola Gayle’s previous experience as a Human Resources Business Partner with requisite change management skills for a large global organization, and success as co-owner of the Lola brand. Success will be achieved by using her experience to hit critical checkpoints in education and development and social and entertainment networks.</a:t>
            </a:r>
            <a:endParaRPr dirty="0">
              <a:latin typeface="Century Gothic"/>
              <a:ea typeface="Century Gothic"/>
              <a:cs typeface="Century Gothic"/>
              <a:sym typeface="Century Gothic"/>
            </a:endParaRPr>
          </a:p>
        </p:txBody>
      </p:sp>
      <p:pic>
        <p:nvPicPr>
          <p:cNvPr id="102" name="Google Shape;102;p2"/>
          <p:cNvPicPr preferRelativeResize="0"/>
          <p:nvPr/>
        </p:nvPicPr>
        <p:blipFill rotWithShape="1">
          <a:blip r:embed="rId4">
            <a:alphaModFix/>
          </a:blip>
          <a:srcRect/>
          <a:stretch/>
        </p:blipFill>
        <p:spPr>
          <a:xfrm>
            <a:off x="0" y="6153890"/>
            <a:ext cx="609653" cy="493819"/>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301191" y="322139"/>
            <a:ext cx="18290" cy="4548010"/>
          </a:xfrm>
          <a:prstGeom prst="rect">
            <a:avLst/>
          </a:prstGeom>
          <a:noFill/>
          <a:ln>
            <a:noFill/>
          </a:ln>
        </p:spPr>
      </p:pic>
      <p:pic>
        <p:nvPicPr>
          <p:cNvPr id="104" name="Google Shape;104;p2"/>
          <p:cNvPicPr preferRelativeResize="0"/>
          <p:nvPr/>
        </p:nvPicPr>
        <p:blipFill rotWithShape="1">
          <a:blip r:embed="rId6">
            <a:alphaModFix/>
          </a:blip>
          <a:srcRect/>
          <a:stretch/>
        </p:blipFill>
        <p:spPr>
          <a:xfrm>
            <a:off x="74245" y="-613257"/>
            <a:ext cx="493819" cy="6767147"/>
          </a:xfrm>
          <a:prstGeom prst="rect">
            <a:avLst/>
          </a:prstGeom>
          <a:noFill/>
          <a:ln>
            <a:noFill/>
          </a:ln>
        </p:spPr>
      </p:pic>
      <p:sp>
        <p:nvSpPr>
          <p:cNvPr id="105" name="Google Shape;105;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9"/>
        <p:cNvGrpSpPr/>
        <p:nvPr/>
      </p:nvGrpSpPr>
      <p:grpSpPr>
        <a:xfrm>
          <a:off x="0" y="0"/>
          <a:ext cx="0" cy="0"/>
          <a:chOff x="0" y="0"/>
          <a:chExt cx="0" cy="0"/>
        </a:xfrm>
      </p:grpSpPr>
      <p:sp>
        <p:nvSpPr>
          <p:cNvPr id="110" name="Google Shape;110;p3"/>
          <p:cNvSpPr/>
          <p:nvPr/>
        </p:nvSpPr>
        <p:spPr>
          <a:xfrm>
            <a:off x="-3903995" y="-1"/>
            <a:ext cx="16095995" cy="905399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11" name="Google Shape;111;p3"/>
          <p:cNvSpPr/>
          <p:nvPr/>
        </p:nvSpPr>
        <p:spPr>
          <a:xfrm>
            <a:off x="320045" y="318582"/>
            <a:ext cx="4556762" cy="2028511"/>
          </a:xfrm>
          <a:prstGeom prst="rect">
            <a:avLst/>
          </a:prstGeom>
          <a:solidFill>
            <a:srgbClr val="3336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12" name="Google Shape;112;p3"/>
          <p:cNvSpPr txBox="1">
            <a:spLocks noGrp="1"/>
          </p:cNvSpPr>
          <p:nvPr>
            <p:ph type="title"/>
          </p:nvPr>
        </p:nvSpPr>
        <p:spPr>
          <a:xfrm>
            <a:off x="319481" y="514294"/>
            <a:ext cx="4715870" cy="189668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FFFFF"/>
              </a:buClr>
              <a:buSzPts val="1800"/>
              <a:buFont typeface="Century Gothic"/>
              <a:buNone/>
            </a:pPr>
            <a:r>
              <a:rPr lang="en-US" sz="1800" dirty="0">
                <a:solidFill>
                  <a:srgbClr val="FFFFFF"/>
                </a:solidFill>
                <a:latin typeface="Century Gothic"/>
                <a:ea typeface="Century Gothic"/>
                <a:cs typeface="Century Gothic"/>
                <a:sym typeface="Century Gothic"/>
              </a:rPr>
              <a:t>Salon Lola is a for-profit cultural center, with multiple stages and a lease space for a restaurant. It will be located in Harlem and beautifully designed for emotional impact with education, entertainment, and great food, as its centerpiece. </a:t>
            </a:r>
            <a:br>
              <a:rPr lang="en-US" sz="1800" dirty="0">
                <a:solidFill>
                  <a:srgbClr val="FFFFFF"/>
                </a:solidFill>
                <a:latin typeface="Century Gothic"/>
                <a:ea typeface="Century Gothic"/>
                <a:cs typeface="Century Gothic"/>
                <a:sym typeface="Century Gothic"/>
              </a:rPr>
            </a:br>
            <a:endParaRPr sz="1800" b="1" dirty="0">
              <a:solidFill>
                <a:srgbClr val="FFFFFF"/>
              </a:solidFill>
              <a:latin typeface="Century Gothic"/>
              <a:ea typeface="Century Gothic"/>
              <a:cs typeface="Century Gothic"/>
              <a:sym typeface="Century Gothic"/>
            </a:endParaRPr>
          </a:p>
        </p:txBody>
      </p:sp>
      <p:pic>
        <p:nvPicPr>
          <p:cNvPr id="113" name="Google Shape;113;p3" descr="A group of people sitting at a table&#10;&#10;Description automatically generated"/>
          <p:cNvPicPr preferRelativeResize="0">
            <a:picLocks noGrp="1"/>
          </p:cNvPicPr>
          <p:nvPr>
            <p:ph type="pic" idx="2"/>
          </p:nvPr>
        </p:nvPicPr>
        <p:blipFill rotWithShape="1">
          <a:blip r:embed="rId3">
            <a:alphaModFix/>
          </a:blip>
          <a:srcRect l="8049" r="8048"/>
          <a:stretch/>
        </p:blipFill>
        <p:spPr>
          <a:xfrm>
            <a:off x="440272" y="2961444"/>
            <a:ext cx="4114800" cy="3249093"/>
          </a:xfrm>
          <a:prstGeom prst="rect">
            <a:avLst/>
          </a:prstGeom>
          <a:noFill/>
          <a:ln>
            <a:noFill/>
          </a:ln>
        </p:spPr>
      </p:pic>
      <p:sp>
        <p:nvSpPr>
          <p:cNvPr id="114" name="Google Shape;114;p3"/>
          <p:cNvSpPr/>
          <p:nvPr/>
        </p:nvSpPr>
        <p:spPr>
          <a:xfrm>
            <a:off x="4966650" y="2429124"/>
            <a:ext cx="4561251" cy="4108837"/>
          </a:xfrm>
          <a:prstGeom prst="rect">
            <a:avLst/>
          </a:prstGeom>
          <a:solidFill>
            <a:srgbClr val="3336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15" name="Google Shape;115;p3"/>
          <p:cNvSpPr txBox="1">
            <a:spLocks noGrp="1"/>
          </p:cNvSpPr>
          <p:nvPr>
            <p:ph type="body" idx="1"/>
          </p:nvPr>
        </p:nvSpPr>
        <p:spPr>
          <a:xfrm>
            <a:off x="5024504" y="2504796"/>
            <a:ext cx="4501033" cy="434339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1600"/>
              <a:buNone/>
            </a:pPr>
            <a:r>
              <a:rPr lang="en-US" sz="1600" dirty="0">
                <a:solidFill>
                  <a:srgbClr val="FFFFFF"/>
                </a:solidFill>
                <a:latin typeface="Century Gothic"/>
                <a:ea typeface="Century Gothic"/>
                <a:cs typeface="Century Gothic"/>
                <a:sym typeface="Century Gothic"/>
              </a:rPr>
              <a:t>At the Salon Lola everyone is striving for everything worth having. </a:t>
            </a:r>
            <a:r>
              <a:rPr lang="en-US" dirty="0">
                <a:solidFill>
                  <a:schemeClr val="lt1"/>
                </a:solidFill>
                <a:latin typeface="Century Gothic"/>
                <a:ea typeface="Century Gothic"/>
                <a:cs typeface="Century Gothic"/>
                <a:sym typeface="Century Gothic"/>
              </a:rPr>
              <a:t>The entire space will be used for marketing our agenda by blending creative artistry and thought-provoking installation art in critical places throughout the establishment, together with a soundtrack that uplifts the soul. We will craft invitations for participation via Investment, Partnership, Sponsorship and Grants of like-minded Think Tanks, Celebrity Artists, Producers, Writers, Progressive Politicians, PBS, Arts Education and others focused on a shared value proposition within leadership and enlightenment initiatives. Our focus is the inclusion of a diverse brilliant crowd with the passion and spending power to support the mission.</a:t>
            </a:r>
            <a:endParaRPr dirty="0">
              <a:solidFill>
                <a:schemeClr val="lt1"/>
              </a:solidFill>
              <a:latin typeface="Century Gothic"/>
              <a:ea typeface="Century Gothic"/>
              <a:cs typeface="Century Gothic"/>
              <a:sym typeface="Century Gothic"/>
            </a:endParaRPr>
          </a:p>
          <a:p>
            <a:pPr marL="0" lvl="0" indent="0" algn="l" rtl="0">
              <a:lnSpc>
                <a:spcPct val="90000"/>
              </a:lnSpc>
              <a:spcBef>
                <a:spcPts val="1000"/>
              </a:spcBef>
              <a:spcAft>
                <a:spcPts val="0"/>
              </a:spcAft>
              <a:buClr>
                <a:schemeClr val="dk1"/>
              </a:buClr>
              <a:buSzPts val="2000"/>
              <a:buNone/>
            </a:pPr>
            <a:endParaRPr sz="2000" dirty="0">
              <a:solidFill>
                <a:srgbClr val="FFFFFF"/>
              </a:solidFill>
            </a:endParaRPr>
          </a:p>
        </p:txBody>
      </p:sp>
      <p:sp>
        <p:nvSpPr>
          <p:cNvPr id="116" name="Google Shape;116;p3"/>
          <p:cNvSpPr txBox="1">
            <a:spLocks noGrp="1"/>
          </p:cNvSpPr>
          <p:nvPr>
            <p:ph type="sldNum" idx="12"/>
          </p:nvPr>
        </p:nvSpPr>
        <p:spPr>
          <a:xfrm>
            <a:off x="8616906" y="6495082"/>
            <a:ext cx="2743200"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sz="1000">
                <a:solidFill>
                  <a:srgbClr val="3F3F3F"/>
                </a:solidFill>
              </a:rPr>
              <a:t>3</a:t>
            </a:fld>
            <a:endParaRPr sz="1000">
              <a:solidFill>
                <a:srgbClr val="3F3F3F"/>
              </a:solidFill>
            </a:endParaRPr>
          </a:p>
        </p:txBody>
      </p:sp>
      <p:pic>
        <p:nvPicPr>
          <p:cNvPr id="117" name="Google Shape;117;p3"/>
          <p:cNvPicPr preferRelativeResize="0"/>
          <p:nvPr/>
        </p:nvPicPr>
        <p:blipFill rotWithShape="1">
          <a:blip r:embed="rId4">
            <a:alphaModFix/>
          </a:blip>
          <a:srcRect/>
          <a:stretch/>
        </p:blipFill>
        <p:spPr>
          <a:xfrm>
            <a:off x="0" y="6153890"/>
            <a:ext cx="609653" cy="493819"/>
          </a:xfrm>
          <a:prstGeom prst="rect">
            <a:avLst/>
          </a:prstGeom>
          <a:noFill/>
          <a:ln>
            <a:noFill/>
          </a:ln>
        </p:spPr>
      </p:pic>
      <p:pic>
        <p:nvPicPr>
          <p:cNvPr id="119" name="Google Shape;119;p3"/>
          <p:cNvPicPr preferRelativeResize="0"/>
          <p:nvPr/>
        </p:nvPicPr>
        <p:blipFill rotWithShape="1">
          <a:blip r:embed="rId5">
            <a:alphaModFix/>
          </a:blip>
          <a:srcRect/>
          <a:stretch/>
        </p:blipFill>
        <p:spPr>
          <a:xfrm>
            <a:off x="58789" y="-546670"/>
            <a:ext cx="493819" cy="6767147"/>
          </a:xfrm>
          <a:prstGeom prst="rect">
            <a:avLst/>
          </a:prstGeom>
          <a:noFill/>
          <a:ln>
            <a:noFill/>
          </a:ln>
        </p:spPr>
      </p:pic>
      <p:pic>
        <p:nvPicPr>
          <p:cNvPr id="120" name="Google Shape;120;p3"/>
          <p:cNvPicPr preferRelativeResize="0"/>
          <p:nvPr/>
        </p:nvPicPr>
        <p:blipFill rotWithShape="1">
          <a:blip r:embed="rId6">
            <a:alphaModFix/>
          </a:blip>
          <a:srcRect/>
          <a:stretch/>
        </p:blipFill>
        <p:spPr>
          <a:xfrm>
            <a:off x="301191" y="496311"/>
            <a:ext cx="18290" cy="4548010"/>
          </a:xfrm>
          <a:prstGeom prst="rect">
            <a:avLst/>
          </a:prstGeom>
          <a:noFill/>
          <a:ln>
            <a:noFill/>
          </a:ln>
        </p:spPr>
      </p:pic>
      <p:pic>
        <p:nvPicPr>
          <p:cNvPr id="16" name="Google Shape;89;p1">
            <a:extLst>
              <a:ext uri="{FF2B5EF4-FFF2-40B4-BE49-F238E27FC236}">
                <a16:creationId xmlns:a16="http://schemas.microsoft.com/office/drawing/2014/main" id="{10A158FD-7A62-4AB8-AAB8-6C5B97780D41}"/>
              </a:ext>
            </a:extLst>
          </p:cNvPr>
          <p:cNvPicPr preferRelativeResize="0"/>
          <p:nvPr/>
        </p:nvPicPr>
        <p:blipFill rotWithShape="1">
          <a:blip r:embed="rId7">
            <a:alphaModFix/>
          </a:blip>
          <a:srcRect/>
          <a:stretch/>
        </p:blipFill>
        <p:spPr>
          <a:xfrm>
            <a:off x="7322643" y="496311"/>
            <a:ext cx="7488992" cy="2578966"/>
          </a:xfrm>
          <a:prstGeom prst="rect">
            <a:avLst/>
          </a:prstGeom>
          <a:noFill/>
          <a:ln>
            <a:noFill/>
          </a:ln>
        </p:spPr>
      </p:pic>
      <p:pic>
        <p:nvPicPr>
          <p:cNvPr id="17" name="Google Shape;88;p1">
            <a:extLst>
              <a:ext uri="{FF2B5EF4-FFF2-40B4-BE49-F238E27FC236}">
                <a16:creationId xmlns:a16="http://schemas.microsoft.com/office/drawing/2014/main" id="{37E6C197-FAE1-4710-9692-C9FF599864DE}"/>
              </a:ext>
            </a:extLst>
          </p:cNvPr>
          <p:cNvPicPr preferRelativeResize="0"/>
          <p:nvPr/>
        </p:nvPicPr>
        <p:blipFill rotWithShape="1">
          <a:blip r:embed="rId8">
            <a:alphaModFix/>
          </a:blip>
          <a:srcRect/>
          <a:stretch/>
        </p:blipFill>
        <p:spPr>
          <a:xfrm rot="5400000">
            <a:off x="6462466" y="3305625"/>
            <a:ext cx="7619415" cy="295910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26" name="Google Shape;126;p4"/>
          <p:cNvPicPr preferRelativeResize="0"/>
          <p:nvPr/>
        </p:nvPicPr>
        <p:blipFill rotWithShape="1">
          <a:blip r:embed="rId3">
            <a:alphaModFix/>
          </a:blip>
          <a:srcRect/>
          <a:stretch/>
        </p:blipFill>
        <p:spPr>
          <a:xfrm>
            <a:off x="0" y="6153890"/>
            <a:ext cx="609653" cy="493819"/>
          </a:xfrm>
          <a:prstGeom prst="rect">
            <a:avLst/>
          </a:prstGeom>
          <a:noFill/>
          <a:ln>
            <a:noFill/>
          </a:ln>
        </p:spPr>
      </p:pic>
      <p:pic>
        <p:nvPicPr>
          <p:cNvPr id="127" name="Google Shape;127;p4"/>
          <p:cNvPicPr preferRelativeResize="0"/>
          <p:nvPr/>
        </p:nvPicPr>
        <p:blipFill rotWithShape="1">
          <a:blip r:embed="rId4">
            <a:alphaModFix/>
          </a:blip>
          <a:srcRect/>
          <a:stretch/>
        </p:blipFill>
        <p:spPr>
          <a:xfrm>
            <a:off x="250957" y="323722"/>
            <a:ext cx="18290" cy="4548010"/>
          </a:xfrm>
          <a:prstGeom prst="rect">
            <a:avLst/>
          </a:prstGeom>
          <a:noFill/>
          <a:ln>
            <a:noFill/>
          </a:ln>
        </p:spPr>
      </p:pic>
      <p:pic>
        <p:nvPicPr>
          <p:cNvPr id="128" name="Google Shape;128;p4"/>
          <p:cNvPicPr preferRelativeResize="0"/>
          <p:nvPr/>
        </p:nvPicPr>
        <p:blipFill rotWithShape="1">
          <a:blip r:embed="rId5">
            <a:alphaModFix/>
          </a:blip>
          <a:srcRect/>
          <a:stretch/>
        </p:blipFill>
        <p:spPr>
          <a:xfrm>
            <a:off x="22337" y="-649264"/>
            <a:ext cx="493819" cy="6767147"/>
          </a:xfrm>
          <a:prstGeom prst="rect">
            <a:avLst/>
          </a:prstGeom>
          <a:noFill/>
          <a:ln>
            <a:noFill/>
          </a:ln>
        </p:spPr>
      </p:pic>
      <p:sp>
        <p:nvSpPr>
          <p:cNvPr id="129" name="Google Shape;129;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a:t>
            </a:fld>
            <a:endParaRPr/>
          </a:p>
        </p:txBody>
      </p:sp>
      <p:sp>
        <p:nvSpPr>
          <p:cNvPr id="130" name="Google Shape;130;p4"/>
          <p:cNvSpPr txBox="1"/>
          <p:nvPr/>
        </p:nvSpPr>
        <p:spPr>
          <a:xfrm>
            <a:off x="683155" y="492125"/>
            <a:ext cx="7586133"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a:solidFill>
                  <a:schemeClr val="dk1"/>
                </a:solidFill>
                <a:latin typeface="Calibri"/>
                <a:ea typeface="Calibri"/>
                <a:cs typeface="Calibri"/>
                <a:sym typeface="Calibri"/>
              </a:rPr>
              <a:t>Offering Summary</a:t>
            </a:r>
            <a:endParaRPr sz="4400" b="1">
              <a:solidFill>
                <a:schemeClr val="dk1"/>
              </a:solidFill>
              <a:latin typeface="Calibri"/>
              <a:ea typeface="Calibri"/>
              <a:cs typeface="Calibri"/>
              <a:sym typeface="Calibri"/>
            </a:endParaRPr>
          </a:p>
        </p:txBody>
      </p:sp>
      <p:sp>
        <p:nvSpPr>
          <p:cNvPr id="131" name="Google Shape;131;p4"/>
          <p:cNvSpPr txBox="1"/>
          <p:nvPr/>
        </p:nvSpPr>
        <p:spPr>
          <a:xfrm>
            <a:off x="891531" y="2136338"/>
            <a:ext cx="10657001" cy="369327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br>
              <a:rPr lang="en-US" sz="1800" dirty="0">
                <a:solidFill>
                  <a:schemeClr val="dk1"/>
                </a:solidFill>
                <a:latin typeface="Century Gothic"/>
                <a:ea typeface="Century Gothic"/>
                <a:cs typeface="Century Gothic"/>
                <a:sym typeface="Century Gothic"/>
              </a:rPr>
            </a:br>
            <a:r>
              <a:rPr lang="en-US" sz="2400" dirty="0">
                <a:solidFill>
                  <a:schemeClr val="dk1"/>
                </a:solidFill>
                <a:latin typeface="Century Gothic"/>
                <a:ea typeface="Century Gothic"/>
                <a:cs typeface="Century Gothic"/>
                <a:sym typeface="Century Gothic"/>
              </a:rPr>
              <a:t>Salon Lola is seeking to raise $5M, to design and build a facility.</a:t>
            </a:r>
            <a:endParaRPr lang="en-US" dirty="0"/>
          </a:p>
          <a:p>
            <a:pPr marL="0" marR="0" lvl="0" indent="0" algn="ctr" rtl="0">
              <a:spcBef>
                <a:spcPts val="0"/>
              </a:spcBef>
              <a:spcAft>
                <a:spcPts val="0"/>
              </a:spcAft>
              <a:buNone/>
            </a:pPr>
            <a:endParaRPr lang="en-US" sz="2400" dirty="0">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en-US" sz="2400" dirty="0">
                <a:solidFill>
                  <a:schemeClr val="dk1"/>
                </a:solidFill>
                <a:latin typeface="Century Gothic"/>
                <a:ea typeface="Century Gothic"/>
                <a:cs typeface="Century Gothic"/>
                <a:sym typeface="Century Gothic"/>
              </a:rPr>
              <a:t>Return of principal</a:t>
            </a:r>
          </a:p>
          <a:p>
            <a:pPr marL="0" marR="0" lvl="0" indent="0" algn="ctr" rtl="0">
              <a:spcBef>
                <a:spcPts val="0"/>
              </a:spcBef>
              <a:spcAft>
                <a:spcPts val="0"/>
              </a:spcAft>
              <a:buNone/>
            </a:pPr>
            <a:r>
              <a:rPr lang="en-US" sz="2400" dirty="0">
                <a:solidFill>
                  <a:schemeClr val="dk1"/>
                </a:solidFill>
                <a:latin typeface="Century Gothic"/>
                <a:ea typeface="Century Gothic"/>
                <a:cs typeface="Century Gothic"/>
                <a:sym typeface="Century Gothic"/>
              </a:rPr>
              <a:t>Return on investment</a:t>
            </a:r>
          </a:p>
          <a:p>
            <a:pPr marL="0" marR="0" lvl="0" indent="0" algn="ctr" rtl="0">
              <a:spcBef>
                <a:spcPts val="0"/>
              </a:spcBef>
              <a:spcAft>
                <a:spcPts val="0"/>
              </a:spcAft>
              <a:buNone/>
            </a:pPr>
            <a:r>
              <a:rPr lang="en-US" sz="2400" dirty="0">
                <a:solidFill>
                  <a:schemeClr val="dk1"/>
                </a:solidFill>
                <a:latin typeface="Century Gothic"/>
                <a:ea typeface="Century Gothic"/>
                <a:cs typeface="Century Gothic"/>
                <a:sym typeface="Century Gothic"/>
              </a:rPr>
              <a:t>Reporting: P&amp;L statements generated monthly</a:t>
            </a:r>
          </a:p>
          <a:p>
            <a:pPr marL="0" marR="0" lvl="0" indent="0" algn="ctr" rtl="0">
              <a:spcBef>
                <a:spcPts val="0"/>
              </a:spcBef>
              <a:spcAft>
                <a:spcPts val="0"/>
              </a:spcAft>
              <a:buNone/>
            </a:pPr>
            <a:r>
              <a:rPr lang="en-US" sz="2400" dirty="0">
                <a:solidFill>
                  <a:schemeClr val="dk1"/>
                </a:solidFill>
                <a:latin typeface="Century Gothic"/>
                <a:ea typeface="Century Gothic"/>
                <a:cs typeface="Century Gothic"/>
                <a:sym typeface="Century Gothic"/>
              </a:rPr>
              <a:t>Projected R.O.I</a:t>
            </a:r>
          </a:p>
          <a:p>
            <a:pPr marL="0" marR="0" lvl="0" indent="0" algn="ctr" rtl="0">
              <a:spcBef>
                <a:spcPts val="0"/>
              </a:spcBef>
              <a:spcAft>
                <a:spcPts val="0"/>
              </a:spcAft>
              <a:buNone/>
            </a:pPr>
            <a:endParaRPr lang="en-US" sz="2400" dirty="0">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en-US" sz="2400" dirty="0">
                <a:solidFill>
                  <a:schemeClr val="dk1"/>
                </a:solidFill>
                <a:latin typeface="Century Gothic"/>
                <a:ea typeface="Century Gothic"/>
                <a:cs typeface="Century Gothic"/>
                <a:sym typeface="Century Gothic"/>
              </a:rPr>
              <a:t>The For-profit, Salon Lola, has been structured as an LLC in the city of New York.</a:t>
            </a:r>
            <a:endParaRPr sz="2400" dirty="0">
              <a:solidFill>
                <a:schemeClr val="dk1"/>
              </a:solidFill>
              <a:latin typeface="Century Gothic"/>
              <a:ea typeface="Century Gothic"/>
              <a:cs typeface="Century Gothic"/>
              <a:sym typeface="Century Gothic"/>
            </a:endParaRPr>
          </a:p>
        </p:txBody>
      </p:sp>
      <p:pic>
        <p:nvPicPr>
          <p:cNvPr id="132" name="Google Shape;132;p4"/>
          <p:cNvPicPr preferRelativeResize="0"/>
          <p:nvPr/>
        </p:nvPicPr>
        <p:blipFill rotWithShape="1">
          <a:blip r:embed="rId6">
            <a:alphaModFix/>
          </a:blip>
          <a:srcRect/>
          <a:stretch/>
        </p:blipFill>
        <p:spPr>
          <a:xfrm>
            <a:off x="4627164" y="5378915"/>
            <a:ext cx="2937672" cy="268512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6"/>
        <p:cNvGrpSpPr/>
        <p:nvPr/>
      </p:nvGrpSpPr>
      <p:grpSpPr>
        <a:xfrm>
          <a:off x="0" y="0"/>
          <a:ext cx="0" cy="0"/>
          <a:chOff x="0" y="0"/>
          <a:chExt cx="0" cy="0"/>
        </a:xfrm>
      </p:grpSpPr>
      <p:sp>
        <p:nvSpPr>
          <p:cNvPr id="137" name="Google Shape;137;p5"/>
          <p:cNvSpPr/>
          <p:nvPr/>
        </p:nvSpPr>
        <p:spPr>
          <a:xfrm>
            <a:off x="4639069" y="0"/>
            <a:ext cx="7552931" cy="6858000"/>
          </a:xfrm>
          <a:prstGeom prst="rect">
            <a:avLst/>
          </a:prstGeom>
          <a:gradFill>
            <a:gsLst>
              <a:gs pos="0">
                <a:srgbClr val="4472C3">
                  <a:alpha val="81960"/>
                </a:srgbClr>
              </a:gs>
              <a:gs pos="25000">
                <a:srgbClr val="4472C4">
                  <a:alpha val="60000"/>
                </a:srgbClr>
              </a:gs>
              <a:gs pos="94000">
                <a:srgbClr val="AEABAB"/>
              </a:gs>
              <a:gs pos="100000">
                <a:srgbClr val="AEABAB"/>
              </a:gs>
            </a:gsLst>
            <a:lin ang="4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38" name="Google Shape;138;p5"/>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39" name="Google Shape;139;p5"/>
          <p:cNvSpPr txBox="1"/>
          <p:nvPr/>
        </p:nvSpPr>
        <p:spPr>
          <a:xfrm>
            <a:off x="609653" y="303628"/>
            <a:ext cx="5144842" cy="2007448"/>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None/>
            </a:pPr>
            <a:r>
              <a:rPr lang="en-US" sz="2800" cap="none">
                <a:solidFill>
                  <a:srgbClr val="7030A0"/>
                </a:solidFill>
                <a:latin typeface="Calibri"/>
                <a:ea typeface="Calibri"/>
                <a:cs typeface="Calibri"/>
                <a:sym typeface="Calibri"/>
              </a:rPr>
              <a:t>A UNIQUE CULTURAL EXPERIENCE WHERE ARTS, EDUCATION,</a:t>
            </a:r>
            <a:r>
              <a:rPr lang="en-US" sz="2800">
                <a:solidFill>
                  <a:srgbClr val="7030A0"/>
                </a:solidFill>
                <a:latin typeface="Calibri"/>
                <a:ea typeface="Calibri"/>
                <a:cs typeface="Calibri"/>
                <a:sym typeface="Calibri"/>
              </a:rPr>
              <a:t> </a:t>
            </a:r>
            <a:r>
              <a:rPr lang="en-US" sz="2800" cap="none">
                <a:solidFill>
                  <a:srgbClr val="7030A0"/>
                </a:solidFill>
                <a:latin typeface="Calibri"/>
                <a:ea typeface="Calibri"/>
                <a:cs typeface="Calibri"/>
                <a:sym typeface="Calibri"/>
              </a:rPr>
              <a:t>COMMUNITY, FOOD AND POLITICS CONSCIOUSLY COLLIDE</a:t>
            </a:r>
            <a:endParaRPr sz="2800">
              <a:solidFill>
                <a:srgbClr val="7030A0"/>
              </a:solidFill>
              <a:latin typeface="Calibri"/>
              <a:ea typeface="Calibri"/>
              <a:cs typeface="Calibri"/>
              <a:sym typeface="Calibri"/>
            </a:endParaRPr>
          </a:p>
        </p:txBody>
      </p:sp>
      <p:sp>
        <p:nvSpPr>
          <p:cNvPr id="140" name="Google Shape;140;p5"/>
          <p:cNvSpPr/>
          <p:nvPr/>
        </p:nvSpPr>
        <p:spPr>
          <a:xfrm>
            <a:off x="5666695" y="511733"/>
            <a:ext cx="1857636" cy="1857636"/>
          </a:xfrm>
          <a:prstGeom prst="ellipse">
            <a:avLst/>
          </a:prstGeom>
          <a:solidFill>
            <a:srgbClr val="FFFFFF"/>
          </a:solidFill>
          <a:ln w="12700" cap="flat" cmpd="sng">
            <a:solidFill>
              <a:srgbClr val="B3C6E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41" name="Google Shape;141;p5"/>
          <p:cNvPicPr preferRelativeResize="0"/>
          <p:nvPr/>
        </p:nvPicPr>
        <p:blipFill rotWithShape="1">
          <a:blip r:embed="rId4">
            <a:alphaModFix/>
          </a:blip>
          <a:srcRect/>
          <a:stretch/>
        </p:blipFill>
        <p:spPr>
          <a:xfrm>
            <a:off x="6553965" y="871183"/>
            <a:ext cx="83096" cy="1138736"/>
          </a:xfrm>
          <a:prstGeom prst="rect">
            <a:avLst/>
          </a:prstGeom>
          <a:noFill/>
          <a:ln>
            <a:noFill/>
          </a:ln>
        </p:spPr>
      </p:pic>
      <p:sp>
        <p:nvSpPr>
          <p:cNvPr id="142" name="Google Shape;142;p5"/>
          <p:cNvSpPr/>
          <p:nvPr/>
        </p:nvSpPr>
        <p:spPr>
          <a:xfrm>
            <a:off x="6019677" y="2933578"/>
            <a:ext cx="2737876" cy="2737876"/>
          </a:xfrm>
          <a:prstGeom prst="ellipse">
            <a:avLst/>
          </a:prstGeom>
          <a:solidFill>
            <a:srgbClr val="FFFFFF"/>
          </a:solidFill>
          <a:ln w="12700" cap="flat" cmpd="sng">
            <a:solidFill>
              <a:srgbClr val="B3C6E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3" name="Google Shape;143;p5"/>
          <p:cNvSpPr/>
          <p:nvPr/>
        </p:nvSpPr>
        <p:spPr>
          <a:xfrm>
            <a:off x="8109996" y="-26552"/>
            <a:ext cx="4082004" cy="3428999"/>
          </a:xfrm>
          <a:custGeom>
            <a:avLst/>
            <a:gdLst/>
            <a:ahLst/>
            <a:cxnLst/>
            <a:rect l="l" t="t" r="r" b="b"/>
            <a:pathLst>
              <a:path w="4082004" h="3428999" extrusionOk="0">
                <a:moveTo>
                  <a:pt x="350681" y="0"/>
                </a:moveTo>
                <a:lnTo>
                  <a:pt x="4082004" y="0"/>
                </a:lnTo>
                <a:lnTo>
                  <a:pt x="4082004" y="2444823"/>
                </a:lnTo>
                <a:lnTo>
                  <a:pt x="4081788" y="2445178"/>
                </a:lnTo>
                <a:cubicBezTo>
                  <a:pt x="3680782" y="3038745"/>
                  <a:pt x="3001686" y="3428999"/>
                  <a:pt x="2231442" y="3428999"/>
                </a:cubicBezTo>
                <a:cubicBezTo>
                  <a:pt x="999051" y="3428999"/>
                  <a:pt x="0" y="2429948"/>
                  <a:pt x="0" y="1197557"/>
                </a:cubicBezTo>
                <a:cubicBezTo>
                  <a:pt x="0" y="812435"/>
                  <a:pt x="97564" y="450100"/>
                  <a:pt x="269323" y="133920"/>
                </a:cubicBezTo>
                <a:close/>
              </a:path>
            </a:pathLst>
          </a:custGeom>
          <a:solidFill>
            <a:srgbClr val="FFFFFF"/>
          </a:solidFill>
          <a:ln w="12700" cap="flat" cmpd="sng">
            <a:solidFill>
              <a:srgbClr val="B3C6E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4" name="Google Shape;144;p5"/>
          <p:cNvSpPr txBox="1">
            <a:spLocks noGrp="1"/>
          </p:cNvSpPr>
          <p:nvPr>
            <p:ph type="sldNum" idx="12"/>
          </p:nvPr>
        </p:nvSpPr>
        <p:spPr>
          <a:xfrm>
            <a:off x="8215720" y="6223702"/>
            <a:ext cx="570728" cy="314067"/>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sz="1100">
                <a:solidFill>
                  <a:srgbClr val="898989"/>
                </a:solidFill>
              </a:rPr>
              <a:t>5</a:t>
            </a:fld>
            <a:endParaRPr sz="1100">
              <a:solidFill>
                <a:srgbClr val="898989"/>
              </a:solidFill>
            </a:endParaRPr>
          </a:p>
        </p:txBody>
      </p:sp>
      <p:sp>
        <p:nvSpPr>
          <p:cNvPr id="145" name="Google Shape;145;p5"/>
          <p:cNvSpPr/>
          <p:nvPr/>
        </p:nvSpPr>
        <p:spPr>
          <a:xfrm>
            <a:off x="9123618" y="4326947"/>
            <a:ext cx="3068382" cy="2540529"/>
          </a:xfrm>
          <a:custGeom>
            <a:avLst/>
            <a:gdLst/>
            <a:ahLst/>
            <a:cxnLst/>
            <a:rect l="l" t="t" r="r" b="b"/>
            <a:pathLst>
              <a:path w="3068382" h="2540529" extrusionOk="0">
                <a:moveTo>
                  <a:pt x="1612418" y="0"/>
                </a:moveTo>
                <a:cubicBezTo>
                  <a:pt x="2224646" y="0"/>
                  <a:pt x="2757180" y="341213"/>
                  <a:pt x="3030226" y="843844"/>
                </a:cubicBezTo>
                <a:lnTo>
                  <a:pt x="3068382" y="923051"/>
                </a:lnTo>
                <a:lnTo>
                  <a:pt x="3068382" y="2301785"/>
                </a:lnTo>
                <a:lnTo>
                  <a:pt x="3030226" y="2380992"/>
                </a:lnTo>
                <a:cubicBezTo>
                  <a:pt x="3005403" y="2426686"/>
                  <a:pt x="2978437" y="2471046"/>
                  <a:pt x="2949460" y="2513937"/>
                </a:cubicBezTo>
                <a:lnTo>
                  <a:pt x="2929575" y="2540529"/>
                </a:lnTo>
                <a:lnTo>
                  <a:pt x="295261" y="2540529"/>
                </a:lnTo>
                <a:lnTo>
                  <a:pt x="275376" y="2513937"/>
                </a:lnTo>
                <a:cubicBezTo>
                  <a:pt x="101518" y="2256593"/>
                  <a:pt x="0" y="1946361"/>
                  <a:pt x="0" y="1612418"/>
                </a:cubicBezTo>
                <a:cubicBezTo>
                  <a:pt x="0" y="721904"/>
                  <a:pt x="721904" y="0"/>
                  <a:pt x="1612418" y="0"/>
                </a:cubicBezTo>
                <a:close/>
              </a:path>
            </a:pathLst>
          </a:custGeom>
          <a:solidFill>
            <a:srgbClr val="FFFFFF"/>
          </a:solidFill>
          <a:ln w="12700" cap="flat" cmpd="sng">
            <a:solidFill>
              <a:srgbClr val="B3C6E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46" name="Google Shape;146;p5"/>
          <p:cNvPicPr preferRelativeResize="0"/>
          <p:nvPr/>
        </p:nvPicPr>
        <p:blipFill rotWithShape="1">
          <a:blip r:embed="rId5">
            <a:alphaModFix/>
          </a:blip>
          <a:srcRect/>
          <a:stretch/>
        </p:blipFill>
        <p:spPr>
          <a:xfrm>
            <a:off x="9820544" y="5274957"/>
            <a:ext cx="2345355" cy="792993"/>
          </a:xfrm>
          <a:prstGeom prst="rect">
            <a:avLst/>
          </a:prstGeom>
          <a:noFill/>
          <a:ln>
            <a:noFill/>
          </a:ln>
        </p:spPr>
      </p:pic>
      <p:pic>
        <p:nvPicPr>
          <p:cNvPr id="147" name="Google Shape;147;p5"/>
          <p:cNvPicPr preferRelativeResize="0"/>
          <p:nvPr/>
        </p:nvPicPr>
        <p:blipFill rotWithShape="1">
          <a:blip r:embed="rId6">
            <a:alphaModFix/>
          </a:blip>
          <a:srcRect/>
          <a:stretch/>
        </p:blipFill>
        <p:spPr>
          <a:xfrm>
            <a:off x="0" y="6153890"/>
            <a:ext cx="609653" cy="493819"/>
          </a:xfrm>
          <a:prstGeom prst="rect">
            <a:avLst/>
          </a:prstGeom>
          <a:noFill/>
          <a:ln>
            <a:noFill/>
          </a:ln>
        </p:spPr>
      </p:pic>
      <p:pic>
        <p:nvPicPr>
          <p:cNvPr id="148" name="Google Shape;148;p5"/>
          <p:cNvPicPr preferRelativeResize="0"/>
          <p:nvPr/>
        </p:nvPicPr>
        <p:blipFill rotWithShape="1">
          <a:blip r:embed="rId7">
            <a:alphaModFix/>
          </a:blip>
          <a:srcRect/>
          <a:stretch/>
        </p:blipFill>
        <p:spPr>
          <a:xfrm rot="5400000">
            <a:off x="9575375" y="6087385"/>
            <a:ext cx="2319387" cy="900767"/>
          </a:xfrm>
          <a:prstGeom prst="rect">
            <a:avLst/>
          </a:prstGeom>
          <a:noFill/>
          <a:ln>
            <a:noFill/>
          </a:ln>
        </p:spPr>
      </p:pic>
      <p:sp>
        <p:nvSpPr>
          <p:cNvPr id="149" name="Google Shape;149;p5"/>
          <p:cNvSpPr txBox="1"/>
          <p:nvPr/>
        </p:nvSpPr>
        <p:spPr>
          <a:xfrm>
            <a:off x="576777" y="2311076"/>
            <a:ext cx="7002478" cy="443631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r>
              <a:rPr lang="en-US" sz="1800" dirty="0">
                <a:solidFill>
                  <a:srgbClr val="000000"/>
                </a:solidFill>
                <a:latin typeface="Century Gothic"/>
                <a:ea typeface="Century Gothic"/>
                <a:cs typeface="Century Gothic"/>
                <a:sym typeface="Century Gothic"/>
              </a:rPr>
              <a:t>A buzzing cultural and activity center for the entire family, the Salon Lola will set the table for a multidisciplinary approach to engagement and empowerment through entertainment and education. Consciously combining </a:t>
            </a:r>
            <a:r>
              <a:rPr lang="en-US" sz="1800" dirty="0">
                <a:latin typeface="Century Gothic"/>
                <a:ea typeface="Century Gothic"/>
                <a:cs typeface="Century Gothic"/>
                <a:sym typeface="Century Gothic"/>
              </a:rPr>
              <a:t>thought leadership with artistic expression, cultivating variety shows,</a:t>
            </a:r>
            <a:r>
              <a:rPr lang="en-US" sz="1800" dirty="0">
                <a:solidFill>
                  <a:srgbClr val="000000"/>
                </a:solidFill>
                <a:latin typeface="Century Gothic"/>
                <a:ea typeface="Century Gothic"/>
                <a:cs typeface="Century Gothic"/>
                <a:sym typeface="Century Gothic"/>
              </a:rPr>
              <a:t> music competitions, cultural arts, an exciting cuisine, a social media platform aimed at global connections and a support structure for members, leadership development for entrepreneurs and support for small business owners, mentorship, artistic competition, with programming for children and young adults to mention a few.  Ultimately, we will purposefully act as an agent for CHANGE, the integration and transformation of humanity by creating opportunities for communities to converge and engage in conversation and exchange of ideas, always consistently working as a collective to impact positive change in our world. </a:t>
            </a:r>
            <a:endParaRPr dirty="0"/>
          </a:p>
          <a:p>
            <a:pPr marL="0" marR="0" lvl="0" indent="0" algn="l" rtl="0">
              <a:lnSpc>
                <a:spcPct val="90000"/>
              </a:lnSpc>
              <a:spcBef>
                <a:spcPts val="600"/>
              </a:spcBef>
              <a:spcAft>
                <a:spcPts val="0"/>
              </a:spcAft>
              <a:buNone/>
            </a:pPr>
            <a:r>
              <a:rPr lang="en-US" sz="1800" dirty="0">
                <a:solidFill>
                  <a:srgbClr val="000000"/>
                </a:solidFill>
                <a:latin typeface="Calibri"/>
                <a:ea typeface="Calibri"/>
                <a:cs typeface="Calibri"/>
                <a:sym typeface="Calibri"/>
              </a:rPr>
              <a:t> </a:t>
            </a:r>
            <a:endParaRPr dirty="0"/>
          </a:p>
        </p:txBody>
      </p:sp>
      <p:pic>
        <p:nvPicPr>
          <p:cNvPr id="150" name="Google Shape;150;p5"/>
          <p:cNvPicPr preferRelativeResize="0"/>
          <p:nvPr/>
        </p:nvPicPr>
        <p:blipFill rotWithShape="1">
          <a:blip r:embed="rId8">
            <a:alphaModFix/>
          </a:blip>
          <a:srcRect/>
          <a:stretch/>
        </p:blipFill>
        <p:spPr>
          <a:xfrm>
            <a:off x="57943" y="-705293"/>
            <a:ext cx="493819" cy="6773243"/>
          </a:xfrm>
          <a:prstGeom prst="rect">
            <a:avLst/>
          </a:prstGeom>
          <a:noFill/>
          <a:ln>
            <a:noFill/>
          </a:ln>
        </p:spPr>
      </p:pic>
      <p:pic>
        <p:nvPicPr>
          <p:cNvPr id="151" name="Google Shape;151;p5"/>
          <p:cNvPicPr preferRelativeResize="0"/>
          <p:nvPr/>
        </p:nvPicPr>
        <p:blipFill rotWithShape="1">
          <a:blip r:embed="rId9">
            <a:alphaModFix/>
          </a:blip>
          <a:srcRect/>
          <a:stretch/>
        </p:blipFill>
        <p:spPr>
          <a:xfrm>
            <a:off x="243588" y="303628"/>
            <a:ext cx="18290" cy="454801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6"/>
          <p:cNvSpPr txBox="1">
            <a:spLocks noGrp="1"/>
          </p:cNvSpPr>
          <p:nvPr>
            <p:ph type="title"/>
          </p:nvPr>
        </p:nvSpPr>
        <p:spPr>
          <a:xfrm>
            <a:off x="568035" y="505683"/>
            <a:ext cx="4300970" cy="858982"/>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92D050"/>
              </a:buClr>
              <a:buSzPts val="4000"/>
              <a:buFont typeface="Calibri"/>
              <a:buNone/>
            </a:pPr>
            <a:r>
              <a:rPr lang="en-US" sz="4000">
                <a:solidFill>
                  <a:srgbClr val="92D050"/>
                </a:solidFill>
              </a:rPr>
              <a:t>About Lola</a:t>
            </a:r>
            <a:endParaRPr sz="4000">
              <a:solidFill>
                <a:srgbClr val="92D050"/>
              </a:solidFill>
            </a:endParaRPr>
          </a:p>
        </p:txBody>
      </p:sp>
      <p:pic>
        <p:nvPicPr>
          <p:cNvPr id="157" name="Google Shape;157;p6"/>
          <p:cNvPicPr preferRelativeResize="0">
            <a:picLocks noGrp="1"/>
          </p:cNvPicPr>
          <p:nvPr>
            <p:ph type="pic" idx="2"/>
          </p:nvPr>
        </p:nvPicPr>
        <p:blipFill rotWithShape="1">
          <a:blip r:embed="rId3">
            <a:alphaModFix/>
          </a:blip>
          <a:srcRect l="7785" r="7784"/>
          <a:stretch/>
        </p:blipFill>
        <p:spPr>
          <a:xfrm>
            <a:off x="5877715" y="1512711"/>
            <a:ext cx="5465770" cy="4246739"/>
          </a:xfrm>
          <a:prstGeom prst="rect">
            <a:avLst/>
          </a:prstGeom>
          <a:noFill/>
          <a:ln>
            <a:noFill/>
          </a:ln>
        </p:spPr>
      </p:pic>
      <p:sp>
        <p:nvSpPr>
          <p:cNvPr id="158" name="Google Shape;158;p6"/>
          <p:cNvSpPr txBox="1">
            <a:spLocks noGrp="1"/>
          </p:cNvSpPr>
          <p:nvPr>
            <p:ph type="body" idx="1"/>
          </p:nvPr>
        </p:nvSpPr>
        <p:spPr>
          <a:xfrm>
            <a:off x="592726" y="1416916"/>
            <a:ext cx="4907076" cy="4806247"/>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0"/>
              </a:spcBef>
              <a:spcAft>
                <a:spcPts val="0"/>
              </a:spcAft>
              <a:buClr>
                <a:schemeClr val="dk1"/>
              </a:buClr>
              <a:buSzPts val="1665"/>
              <a:buNone/>
            </a:pPr>
            <a:r>
              <a:rPr lang="en-US" sz="1665" dirty="0">
                <a:latin typeface="Century Gothic"/>
                <a:ea typeface="Century Gothic"/>
                <a:cs typeface="Century Gothic"/>
                <a:sym typeface="Century Gothic"/>
              </a:rPr>
              <a:t>Lola-Gayle is an unapologetic idealist, a native of Barbados with postgraduate degrees from New York University and Smith College. She is a business consultant and the co-owner of Lola Restaurant with her husband. Prior to operating Lola Restaurant full-time, she was a Vice President and Senior Human Resources Business Partner for JPMorgan Chase with direct responsibility for over 1,000 employees globally, managing budgets of over $50M. Among her many accomplishments Lola was listed as: One of the “Women Changing the World” by Essence Magazine. She travelled to Ethiopia and Tanzania as a US Delegate and guest of the Sullivan Foundation and has been a keynote speaker for NYC Universities and organizations. Lola was recently recognized by Bronx Connect with the icons and innovators for social justice award, she is an extremely charming personality and seasoned professional.</a:t>
            </a:r>
            <a:endParaRPr sz="1665" dirty="0">
              <a:latin typeface="Century Gothic"/>
              <a:ea typeface="Century Gothic"/>
              <a:cs typeface="Century Gothic"/>
              <a:sym typeface="Century Gothic"/>
            </a:endParaRPr>
          </a:p>
        </p:txBody>
      </p:sp>
      <p:pic>
        <p:nvPicPr>
          <p:cNvPr id="159" name="Google Shape;159;p6"/>
          <p:cNvPicPr preferRelativeResize="0"/>
          <p:nvPr/>
        </p:nvPicPr>
        <p:blipFill rotWithShape="1">
          <a:blip r:embed="rId4">
            <a:alphaModFix/>
          </a:blip>
          <a:srcRect/>
          <a:stretch/>
        </p:blipFill>
        <p:spPr>
          <a:xfrm>
            <a:off x="11582347" y="6223163"/>
            <a:ext cx="609653" cy="493819"/>
          </a:xfrm>
          <a:prstGeom prst="rect">
            <a:avLst/>
          </a:prstGeom>
          <a:noFill/>
          <a:ln>
            <a:noFill/>
          </a:ln>
        </p:spPr>
      </p:pic>
      <p:pic>
        <p:nvPicPr>
          <p:cNvPr id="160" name="Google Shape;160;p6"/>
          <p:cNvPicPr preferRelativeResize="0"/>
          <p:nvPr/>
        </p:nvPicPr>
        <p:blipFill rotWithShape="1">
          <a:blip r:embed="rId5">
            <a:alphaModFix/>
          </a:blip>
          <a:srcRect/>
          <a:stretch/>
        </p:blipFill>
        <p:spPr>
          <a:xfrm>
            <a:off x="11826396" y="457200"/>
            <a:ext cx="18290" cy="4548010"/>
          </a:xfrm>
          <a:prstGeom prst="rect">
            <a:avLst/>
          </a:prstGeom>
          <a:noFill/>
          <a:ln>
            <a:noFill/>
          </a:ln>
        </p:spPr>
      </p:pic>
      <p:pic>
        <p:nvPicPr>
          <p:cNvPr id="161" name="Google Shape;161;p6"/>
          <p:cNvPicPr preferRelativeResize="0"/>
          <p:nvPr/>
        </p:nvPicPr>
        <p:blipFill rotWithShape="1">
          <a:blip r:embed="rId6">
            <a:alphaModFix/>
          </a:blip>
          <a:srcRect/>
          <a:stretch/>
        </p:blipFill>
        <p:spPr>
          <a:xfrm>
            <a:off x="11597777" y="-543984"/>
            <a:ext cx="493819" cy="6767147"/>
          </a:xfrm>
          <a:prstGeom prst="rect">
            <a:avLst/>
          </a:prstGeom>
          <a:noFill/>
          <a:ln>
            <a:noFill/>
          </a:ln>
        </p:spPr>
      </p:pic>
      <p:sp>
        <p:nvSpPr>
          <p:cNvPr id="162" name="Google Shape;162;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a:t>
            </a:fld>
            <a:endParaRPr/>
          </a:p>
        </p:txBody>
      </p:sp>
      <p:pic>
        <p:nvPicPr>
          <p:cNvPr id="163" name="Google Shape;163;p6"/>
          <p:cNvPicPr preferRelativeResize="0"/>
          <p:nvPr/>
        </p:nvPicPr>
        <p:blipFill rotWithShape="1">
          <a:blip r:embed="rId5">
            <a:alphaModFix/>
          </a:blip>
          <a:srcRect/>
          <a:stretch/>
        </p:blipFill>
        <p:spPr>
          <a:xfrm>
            <a:off x="301191" y="496311"/>
            <a:ext cx="18290" cy="4548010"/>
          </a:xfrm>
          <a:prstGeom prst="rect">
            <a:avLst/>
          </a:prstGeom>
          <a:noFill/>
          <a:ln>
            <a:noFill/>
          </a:ln>
        </p:spPr>
      </p:pic>
      <p:pic>
        <p:nvPicPr>
          <p:cNvPr id="164" name="Google Shape;164;p6"/>
          <p:cNvPicPr preferRelativeResize="0"/>
          <p:nvPr/>
        </p:nvPicPr>
        <p:blipFill rotWithShape="1">
          <a:blip r:embed="rId7">
            <a:alphaModFix/>
          </a:blip>
          <a:srcRect/>
          <a:stretch/>
        </p:blipFill>
        <p:spPr>
          <a:xfrm>
            <a:off x="83477" y="-543984"/>
            <a:ext cx="493819" cy="6773243"/>
          </a:xfrm>
          <a:prstGeom prst="rect">
            <a:avLst/>
          </a:prstGeom>
          <a:noFill/>
          <a:ln>
            <a:noFill/>
          </a:ln>
        </p:spPr>
      </p:pic>
      <p:pic>
        <p:nvPicPr>
          <p:cNvPr id="165" name="Google Shape;165;p6"/>
          <p:cNvPicPr preferRelativeResize="0"/>
          <p:nvPr/>
        </p:nvPicPr>
        <p:blipFill rotWithShape="1">
          <a:blip r:embed="rId4">
            <a:alphaModFix/>
          </a:blip>
          <a:srcRect/>
          <a:stretch/>
        </p:blipFill>
        <p:spPr>
          <a:xfrm>
            <a:off x="0" y="6153890"/>
            <a:ext cx="609653" cy="49381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7"/>
          <p:cNvSpPr txBox="1">
            <a:spLocks noGrp="1"/>
          </p:cNvSpPr>
          <p:nvPr>
            <p:ph type="sldNum" idx="12"/>
          </p:nvPr>
        </p:nvSpPr>
        <p:spPr>
          <a:xfrm>
            <a:off x="9162405" y="6343501"/>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600"/>
              <a:t>7</a:t>
            </a:fld>
            <a:endParaRPr sz="1600"/>
          </a:p>
        </p:txBody>
      </p:sp>
      <p:pic>
        <p:nvPicPr>
          <p:cNvPr id="171" name="Google Shape;171;p7"/>
          <p:cNvPicPr preferRelativeResize="0"/>
          <p:nvPr/>
        </p:nvPicPr>
        <p:blipFill rotWithShape="1">
          <a:blip r:embed="rId3">
            <a:alphaModFix/>
          </a:blip>
          <a:srcRect/>
          <a:stretch/>
        </p:blipFill>
        <p:spPr>
          <a:xfrm>
            <a:off x="0" y="6153890"/>
            <a:ext cx="609653" cy="493819"/>
          </a:xfrm>
          <a:prstGeom prst="rect">
            <a:avLst/>
          </a:prstGeom>
          <a:noFill/>
          <a:ln>
            <a:noFill/>
          </a:ln>
        </p:spPr>
      </p:pic>
      <p:pic>
        <p:nvPicPr>
          <p:cNvPr id="172" name="Google Shape;172;p7"/>
          <p:cNvPicPr preferRelativeResize="0"/>
          <p:nvPr/>
        </p:nvPicPr>
        <p:blipFill rotWithShape="1">
          <a:blip r:embed="rId4">
            <a:alphaModFix/>
          </a:blip>
          <a:srcRect/>
          <a:stretch/>
        </p:blipFill>
        <p:spPr>
          <a:xfrm>
            <a:off x="250957" y="323722"/>
            <a:ext cx="18290" cy="4548010"/>
          </a:xfrm>
          <a:prstGeom prst="rect">
            <a:avLst/>
          </a:prstGeom>
          <a:noFill/>
          <a:ln>
            <a:noFill/>
          </a:ln>
        </p:spPr>
      </p:pic>
      <p:pic>
        <p:nvPicPr>
          <p:cNvPr id="173" name="Google Shape;173;p7"/>
          <p:cNvPicPr preferRelativeResize="0"/>
          <p:nvPr/>
        </p:nvPicPr>
        <p:blipFill rotWithShape="1">
          <a:blip r:embed="rId5">
            <a:alphaModFix/>
          </a:blip>
          <a:srcRect/>
          <a:stretch/>
        </p:blipFill>
        <p:spPr>
          <a:xfrm>
            <a:off x="22337" y="323722"/>
            <a:ext cx="493819" cy="5794161"/>
          </a:xfrm>
          <a:prstGeom prst="rect">
            <a:avLst/>
          </a:prstGeom>
          <a:noFill/>
          <a:ln>
            <a:noFill/>
          </a:ln>
        </p:spPr>
      </p:pic>
      <p:grpSp>
        <p:nvGrpSpPr>
          <p:cNvPr id="174" name="Google Shape;174;p7"/>
          <p:cNvGrpSpPr/>
          <p:nvPr/>
        </p:nvGrpSpPr>
        <p:grpSpPr>
          <a:xfrm>
            <a:off x="327210" y="615774"/>
            <a:ext cx="10071045" cy="6054965"/>
            <a:chOff x="-453216" y="1090618"/>
            <a:chExt cx="9541040" cy="5577891"/>
          </a:xfrm>
        </p:grpSpPr>
        <p:sp>
          <p:nvSpPr>
            <p:cNvPr id="175" name="Google Shape;175;p7"/>
            <p:cNvSpPr/>
            <p:nvPr/>
          </p:nvSpPr>
          <p:spPr>
            <a:xfrm>
              <a:off x="5701946" y="3489246"/>
              <a:ext cx="2115930" cy="2013040"/>
            </a:xfrm>
            <a:prstGeom prst="ellipse">
              <a:avLst/>
            </a:prstGeom>
            <a:solidFill>
              <a:srgbClr val="09ABAE"/>
            </a:solidFill>
            <a:ln>
              <a:noFill/>
            </a:ln>
            <a:effectLst>
              <a:outerShdw blurRad="50800" dist="38100" dir="5400000" algn="t" rotWithShape="0">
                <a:srgbClr val="000000">
                  <a:alpha val="1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Bringing together a diverse, changing community</a:t>
              </a:r>
              <a:endParaRPr/>
            </a:p>
          </p:txBody>
        </p:sp>
        <p:sp>
          <p:nvSpPr>
            <p:cNvPr id="176" name="Google Shape;176;p7"/>
            <p:cNvSpPr/>
            <p:nvPr/>
          </p:nvSpPr>
          <p:spPr>
            <a:xfrm>
              <a:off x="-453216" y="3112483"/>
              <a:ext cx="2166974" cy="2030096"/>
            </a:xfrm>
            <a:prstGeom prst="ellipse">
              <a:avLst/>
            </a:prstGeom>
            <a:solidFill>
              <a:srgbClr val="BBE61A"/>
            </a:solidFill>
            <a:ln>
              <a:noFill/>
            </a:ln>
            <a:effectLst>
              <a:outerShdw blurRad="50800" dist="38100" dir="5400000" algn="t" rotWithShape="0">
                <a:srgbClr val="000000">
                  <a:alpha val="1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a:p>
              <a:pPr marL="0" marR="0" lvl="0" indent="0" algn="ctr" rtl="0">
                <a:spcBef>
                  <a:spcPts val="0"/>
                </a:spcBef>
                <a:spcAft>
                  <a:spcPts val="0"/>
                </a:spcAft>
                <a:buNone/>
              </a:pPr>
              <a:r>
                <a:rPr lang="en-US" sz="1800">
                  <a:solidFill>
                    <a:schemeClr val="dk1"/>
                  </a:solidFill>
                  <a:latin typeface="Calibri"/>
                  <a:ea typeface="Calibri"/>
                  <a:cs typeface="Calibri"/>
                  <a:sym typeface="Calibri"/>
                </a:rPr>
                <a:t>63% African American</a:t>
              </a:r>
              <a:endParaRPr/>
            </a:p>
            <a:p>
              <a:pPr marL="0" marR="0" lvl="0" indent="0" algn="ctr" rtl="0">
                <a:spcBef>
                  <a:spcPts val="0"/>
                </a:spcBef>
                <a:spcAft>
                  <a:spcPts val="0"/>
                </a:spcAft>
                <a:buNone/>
              </a:pPr>
              <a:r>
                <a:rPr lang="en-US" sz="1800">
                  <a:solidFill>
                    <a:schemeClr val="dk1"/>
                  </a:solidFill>
                  <a:latin typeface="Calibri"/>
                  <a:ea typeface="Calibri"/>
                  <a:cs typeface="Calibri"/>
                  <a:sym typeface="Calibri"/>
                </a:rPr>
                <a:t>9.5% White</a:t>
              </a:r>
              <a:endParaRPr/>
            </a:p>
            <a:p>
              <a:pPr marL="0" marR="0" lvl="0" indent="0" algn="ctr" rtl="0">
                <a:spcBef>
                  <a:spcPts val="0"/>
                </a:spcBef>
                <a:spcAft>
                  <a:spcPts val="0"/>
                </a:spcAft>
                <a:buNone/>
              </a:pPr>
              <a:r>
                <a:rPr lang="en-US" sz="1800">
                  <a:solidFill>
                    <a:schemeClr val="dk1"/>
                  </a:solidFill>
                  <a:latin typeface="Calibri"/>
                  <a:ea typeface="Calibri"/>
                  <a:cs typeface="Calibri"/>
                  <a:sym typeface="Calibri"/>
                </a:rPr>
                <a:t>22.2% Hispanic</a:t>
              </a:r>
              <a:endParaRPr/>
            </a:p>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77" name="Google Shape;177;p7"/>
            <p:cNvSpPr/>
            <p:nvPr/>
          </p:nvSpPr>
          <p:spPr>
            <a:xfrm>
              <a:off x="5988439" y="5252496"/>
              <a:ext cx="1366323" cy="1318506"/>
            </a:xfrm>
            <a:prstGeom prst="ellipse">
              <a:avLst/>
            </a:prstGeom>
            <a:solidFill>
              <a:srgbClr val="FF0000"/>
            </a:solidFill>
            <a:ln>
              <a:noFill/>
            </a:ln>
            <a:effectLst>
              <a:outerShdw blurRad="50800" dist="38100" dir="5400000" algn="t" rotWithShape="0">
                <a:srgbClr val="000000">
                  <a:alpha val="1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Classes</a:t>
              </a:r>
              <a:endParaRPr/>
            </a:p>
          </p:txBody>
        </p:sp>
        <p:sp>
          <p:nvSpPr>
            <p:cNvPr id="178" name="Google Shape;178;p7"/>
            <p:cNvSpPr/>
            <p:nvPr/>
          </p:nvSpPr>
          <p:spPr>
            <a:xfrm>
              <a:off x="1041909" y="2056316"/>
              <a:ext cx="1464730" cy="1300544"/>
            </a:xfrm>
            <a:prstGeom prst="ellipse">
              <a:avLst/>
            </a:prstGeom>
            <a:solidFill>
              <a:srgbClr val="BBE61A"/>
            </a:solidFill>
            <a:ln>
              <a:noFill/>
            </a:ln>
            <a:effectLst>
              <a:outerShdw blurRad="50800" dist="38100" dir="5400000" algn="t" rotWithShape="0">
                <a:srgbClr val="000000">
                  <a:alpha val="1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9" name="Google Shape;179;p7"/>
            <p:cNvSpPr/>
            <p:nvPr/>
          </p:nvSpPr>
          <p:spPr>
            <a:xfrm>
              <a:off x="1520053" y="1090618"/>
              <a:ext cx="1414250" cy="1300544"/>
            </a:xfrm>
            <a:prstGeom prst="ellipse">
              <a:avLst/>
            </a:prstGeom>
            <a:solidFill>
              <a:srgbClr val="32BE5B"/>
            </a:solidFill>
            <a:ln>
              <a:noFill/>
            </a:ln>
            <a:effectLst>
              <a:outerShdw blurRad="50800" dist="38100" dir="5400000" algn="t" rotWithShape="0">
                <a:srgbClr val="000000">
                  <a:alpha val="1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0" name="Google Shape;180;p7"/>
            <p:cNvSpPr/>
            <p:nvPr/>
          </p:nvSpPr>
          <p:spPr>
            <a:xfrm>
              <a:off x="6553056" y="2373853"/>
              <a:ext cx="1476008" cy="1300542"/>
            </a:xfrm>
            <a:prstGeom prst="ellipse">
              <a:avLst/>
            </a:prstGeom>
            <a:solidFill>
              <a:srgbClr val="0485BE"/>
            </a:solidFill>
            <a:ln>
              <a:noFill/>
            </a:ln>
            <a:effectLst>
              <a:outerShdw blurRad="50800" dist="38100" dir="5400000" algn="t" rotWithShape="0">
                <a:srgbClr val="000000">
                  <a:alpha val="1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Ted Talks YouTube TikToc</a:t>
              </a:r>
              <a:endParaRPr sz="1800">
                <a:solidFill>
                  <a:schemeClr val="dk1"/>
                </a:solidFill>
                <a:latin typeface="Calibri"/>
                <a:ea typeface="Calibri"/>
                <a:cs typeface="Calibri"/>
                <a:sym typeface="Calibri"/>
              </a:endParaRPr>
            </a:p>
          </p:txBody>
        </p:sp>
        <p:sp>
          <p:nvSpPr>
            <p:cNvPr id="181" name="Google Shape;181;p7"/>
            <p:cNvSpPr/>
            <p:nvPr/>
          </p:nvSpPr>
          <p:spPr>
            <a:xfrm>
              <a:off x="7784159" y="5649917"/>
              <a:ext cx="1303665" cy="1018592"/>
            </a:xfrm>
            <a:prstGeom prst="ellipse">
              <a:avLst/>
            </a:prstGeom>
            <a:solidFill>
              <a:srgbClr val="0485BF"/>
            </a:solidFill>
            <a:ln>
              <a:noFill/>
            </a:ln>
            <a:effectLst>
              <a:outerShdw blurRad="50800" dist="38100" dir="5400000" algn="t" rotWithShape="0">
                <a:srgbClr val="000000">
                  <a:alpha val="1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MUSIC</a:t>
              </a:r>
              <a:endParaRPr/>
            </a:p>
          </p:txBody>
        </p:sp>
        <p:grpSp>
          <p:nvGrpSpPr>
            <p:cNvPr id="182" name="Google Shape;182;p7"/>
            <p:cNvGrpSpPr/>
            <p:nvPr/>
          </p:nvGrpSpPr>
          <p:grpSpPr>
            <a:xfrm>
              <a:off x="2668940" y="5109632"/>
              <a:ext cx="133101" cy="117744"/>
              <a:chOff x="7913688" y="4332288"/>
              <a:chExt cx="165100" cy="146050"/>
            </a:xfrm>
          </p:grpSpPr>
          <p:sp>
            <p:nvSpPr>
              <p:cNvPr id="183" name="Google Shape;183;p7"/>
              <p:cNvSpPr/>
              <p:nvPr/>
            </p:nvSpPr>
            <p:spPr>
              <a:xfrm>
                <a:off x="7989888" y="4332288"/>
                <a:ext cx="14288" cy="14288"/>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84" name="Google Shape;184;p7"/>
              <p:cNvSpPr/>
              <p:nvPr/>
            </p:nvSpPr>
            <p:spPr>
              <a:xfrm>
                <a:off x="8037513" y="4351338"/>
                <a:ext cx="23813" cy="22225"/>
              </a:xfrm>
              <a:custGeom>
                <a:avLst/>
                <a:gdLst/>
                <a:ahLst/>
                <a:cxnLst/>
                <a:rect l="l" t="t" r="r" b="b"/>
                <a:pathLst>
                  <a:path w="15" h="14" extrusionOk="0">
                    <a:moveTo>
                      <a:pt x="8" y="14"/>
                    </a:moveTo>
                    <a:lnTo>
                      <a:pt x="0" y="7"/>
                    </a:lnTo>
                    <a:lnTo>
                      <a:pt x="8" y="0"/>
                    </a:lnTo>
                    <a:lnTo>
                      <a:pt x="15" y="7"/>
                    </a:lnTo>
                    <a:lnTo>
                      <a:pt x="8" y="1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85" name="Google Shape;185;p7"/>
              <p:cNvSpPr/>
              <p:nvPr/>
            </p:nvSpPr>
            <p:spPr>
              <a:xfrm>
                <a:off x="8064500" y="4406901"/>
                <a:ext cx="14288" cy="1587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86" name="Google Shape;186;p7"/>
              <p:cNvSpPr/>
              <p:nvPr/>
            </p:nvSpPr>
            <p:spPr>
              <a:xfrm>
                <a:off x="8037513" y="4456113"/>
                <a:ext cx="23813" cy="22225"/>
              </a:xfrm>
              <a:custGeom>
                <a:avLst/>
                <a:gdLst/>
                <a:ahLst/>
                <a:cxnLst/>
                <a:rect l="l" t="t" r="r" b="b"/>
                <a:pathLst>
                  <a:path w="15" h="14" extrusionOk="0">
                    <a:moveTo>
                      <a:pt x="8" y="14"/>
                    </a:moveTo>
                    <a:lnTo>
                      <a:pt x="0" y="7"/>
                    </a:lnTo>
                    <a:lnTo>
                      <a:pt x="8" y="0"/>
                    </a:lnTo>
                    <a:lnTo>
                      <a:pt x="15" y="7"/>
                    </a:lnTo>
                    <a:lnTo>
                      <a:pt x="8" y="1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87" name="Google Shape;187;p7"/>
              <p:cNvSpPr/>
              <p:nvPr/>
            </p:nvSpPr>
            <p:spPr>
              <a:xfrm>
                <a:off x="7932738" y="4456113"/>
                <a:ext cx="22225" cy="22225"/>
              </a:xfrm>
              <a:custGeom>
                <a:avLst/>
                <a:gdLst/>
                <a:ahLst/>
                <a:cxnLst/>
                <a:rect l="l" t="t" r="r" b="b"/>
                <a:pathLst>
                  <a:path w="14" h="14" extrusionOk="0">
                    <a:moveTo>
                      <a:pt x="7" y="14"/>
                    </a:moveTo>
                    <a:lnTo>
                      <a:pt x="0" y="7"/>
                    </a:lnTo>
                    <a:lnTo>
                      <a:pt x="7" y="0"/>
                    </a:lnTo>
                    <a:lnTo>
                      <a:pt x="14" y="7"/>
                    </a:lnTo>
                    <a:lnTo>
                      <a:pt x="7" y="1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88" name="Google Shape;188;p7"/>
              <p:cNvSpPr/>
              <p:nvPr/>
            </p:nvSpPr>
            <p:spPr>
              <a:xfrm>
                <a:off x="7913688" y="4406901"/>
                <a:ext cx="15875" cy="1587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89" name="Google Shape;189;p7"/>
              <p:cNvSpPr/>
              <p:nvPr/>
            </p:nvSpPr>
            <p:spPr>
              <a:xfrm>
                <a:off x="7932738" y="4351338"/>
                <a:ext cx="22225" cy="22225"/>
              </a:xfrm>
              <a:custGeom>
                <a:avLst/>
                <a:gdLst/>
                <a:ahLst/>
                <a:cxnLst/>
                <a:rect l="l" t="t" r="r" b="b"/>
                <a:pathLst>
                  <a:path w="14" h="14" extrusionOk="0">
                    <a:moveTo>
                      <a:pt x="7" y="14"/>
                    </a:moveTo>
                    <a:lnTo>
                      <a:pt x="0" y="7"/>
                    </a:lnTo>
                    <a:lnTo>
                      <a:pt x="7" y="0"/>
                    </a:lnTo>
                    <a:lnTo>
                      <a:pt x="14" y="7"/>
                    </a:lnTo>
                    <a:lnTo>
                      <a:pt x="7" y="1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cxnSp>
          <p:nvCxnSpPr>
            <p:cNvPr id="190" name="Google Shape;190;p7"/>
            <p:cNvCxnSpPr>
              <a:endCxn id="181" idx="0"/>
            </p:cNvCxnSpPr>
            <p:nvPr/>
          </p:nvCxnSpPr>
          <p:spPr>
            <a:xfrm>
              <a:off x="8384392" y="2456117"/>
              <a:ext cx="51600" cy="3193800"/>
            </a:xfrm>
            <a:prstGeom prst="straightConnector1">
              <a:avLst/>
            </a:prstGeom>
            <a:noFill/>
            <a:ln w="9525" cap="flat" cmpd="sng">
              <a:solidFill>
                <a:schemeClr val="lt1"/>
              </a:solidFill>
              <a:prstDash val="dash"/>
              <a:miter lim="800000"/>
              <a:headEnd type="none" w="sm" len="sm"/>
              <a:tailEnd type="none" w="sm" len="sm"/>
            </a:ln>
          </p:spPr>
        </p:cxnSp>
        <p:cxnSp>
          <p:nvCxnSpPr>
            <p:cNvPr id="191" name="Google Shape;191;p7"/>
            <p:cNvCxnSpPr>
              <a:endCxn id="177" idx="7"/>
            </p:cNvCxnSpPr>
            <p:nvPr/>
          </p:nvCxnSpPr>
          <p:spPr>
            <a:xfrm>
              <a:off x="327569" y="4408187"/>
              <a:ext cx="6827100" cy="1037400"/>
            </a:xfrm>
            <a:prstGeom prst="straightConnector1">
              <a:avLst/>
            </a:prstGeom>
            <a:noFill/>
            <a:ln w="9525" cap="flat" cmpd="sng">
              <a:solidFill>
                <a:schemeClr val="lt1"/>
              </a:solidFill>
              <a:prstDash val="dash"/>
              <a:miter lim="800000"/>
              <a:headEnd type="none" w="sm" len="sm"/>
              <a:tailEnd type="none" w="sm" len="sm"/>
            </a:ln>
          </p:spPr>
        </p:cxnSp>
        <p:cxnSp>
          <p:nvCxnSpPr>
            <p:cNvPr id="192" name="Google Shape;192;p7"/>
            <p:cNvCxnSpPr>
              <a:endCxn id="180" idx="1"/>
            </p:cNvCxnSpPr>
            <p:nvPr/>
          </p:nvCxnSpPr>
          <p:spPr>
            <a:xfrm rot="10800000" flipH="1">
              <a:off x="894012" y="2564313"/>
              <a:ext cx="5875200" cy="225600"/>
            </a:xfrm>
            <a:prstGeom prst="straightConnector1">
              <a:avLst/>
            </a:prstGeom>
            <a:noFill/>
            <a:ln w="9525" cap="flat" cmpd="sng">
              <a:solidFill>
                <a:schemeClr val="lt1"/>
              </a:solidFill>
              <a:prstDash val="dash"/>
              <a:miter lim="800000"/>
              <a:headEnd type="none" w="sm" len="sm"/>
              <a:tailEnd type="none" w="sm" len="sm"/>
            </a:ln>
          </p:spPr>
        </p:cxnSp>
        <p:cxnSp>
          <p:nvCxnSpPr>
            <p:cNvPr id="193" name="Google Shape;193;p7"/>
            <p:cNvCxnSpPr/>
            <p:nvPr/>
          </p:nvCxnSpPr>
          <p:spPr>
            <a:xfrm rot="10800000" flipH="1">
              <a:off x="1294524" y="3606790"/>
              <a:ext cx="5268198" cy="5179"/>
            </a:xfrm>
            <a:prstGeom prst="straightConnector1">
              <a:avLst/>
            </a:prstGeom>
            <a:noFill/>
            <a:ln w="9525" cap="flat" cmpd="sng">
              <a:solidFill>
                <a:schemeClr val="lt1"/>
              </a:solidFill>
              <a:prstDash val="dash"/>
              <a:miter lim="800000"/>
              <a:headEnd type="none" w="sm" len="sm"/>
              <a:tailEnd type="none" w="sm" len="sm"/>
            </a:ln>
          </p:spPr>
        </p:cxnSp>
      </p:grpSp>
      <p:sp>
        <p:nvSpPr>
          <p:cNvPr id="194" name="Google Shape;194;p7"/>
          <p:cNvSpPr/>
          <p:nvPr/>
        </p:nvSpPr>
        <p:spPr>
          <a:xfrm>
            <a:off x="5026332" y="263314"/>
            <a:ext cx="3245152" cy="2958548"/>
          </a:xfrm>
          <a:prstGeom prst="ellipse">
            <a:avLst/>
          </a:prstGeom>
          <a:solidFill>
            <a:schemeClr val="dk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a:solidFill>
                  <a:schemeClr val="lt1"/>
                </a:solidFill>
                <a:latin typeface="Calibri"/>
                <a:ea typeface="Calibri"/>
                <a:cs typeface="Calibri"/>
                <a:sym typeface="Calibri"/>
              </a:rPr>
              <a:t>Competition</a:t>
            </a:r>
            <a:endParaRPr sz="3200" b="1">
              <a:solidFill>
                <a:schemeClr val="lt1"/>
              </a:solidFill>
              <a:latin typeface="Calibri"/>
              <a:ea typeface="Calibri"/>
              <a:cs typeface="Calibri"/>
              <a:sym typeface="Calibri"/>
            </a:endParaRPr>
          </a:p>
        </p:txBody>
      </p:sp>
      <p:sp>
        <p:nvSpPr>
          <p:cNvPr id="195" name="Google Shape;195;p7"/>
          <p:cNvSpPr txBox="1"/>
          <p:nvPr/>
        </p:nvSpPr>
        <p:spPr>
          <a:xfrm>
            <a:off x="8469695" y="238923"/>
            <a:ext cx="3333801" cy="218521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rgbClr val="7030A0"/>
                </a:solidFill>
                <a:latin typeface="Calibri"/>
                <a:ea typeface="Calibri"/>
                <a:cs typeface="Calibri"/>
                <a:sym typeface="Calibri"/>
              </a:rPr>
              <a:t>OPPORTUNITY</a:t>
            </a:r>
            <a:endParaRPr/>
          </a:p>
          <a:p>
            <a:pPr marL="0" marR="0" lvl="0" indent="0" algn="ctr" rtl="0">
              <a:spcBef>
                <a:spcPts val="0"/>
              </a:spcBef>
              <a:spcAft>
                <a:spcPts val="0"/>
              </a:spcAft>
              <a:buNone/>
            </a:pPr>
            <a:r>
              <a:rPr lang="en-US" sz="3600">
                <a:solidFill>
                  <a:srgbClr val="7030A0"/>
                </a:solidFill>
                <a:latin typeface="Calibri"/>
                <a:ea typeface="Calibri"/>
                <a:cs typeface="Calibri"/>
                <a:sym typeface="Calibri"/>
              </a:rPr>
              <a:t>COMPETITION  PRIORITIZATION</a:t>
            </a:r>
            <a:r>
              <a:rPr lang="en-US" sz="2800" b="1">
                <a:solidFill>
                  <a:srgbClr val="F2F2F2"/>
                </a:solidFill>
                <a:latin typeface="Calibri"/>
                <a:ea typeface="Calibri"/>
                <a:cs typeface="Calibri"/>
                <a:sym typeface="Calibri"/>
              </a:rPr>
              <a:t>	</a:t>
            </a:r>
            <a:endParaRPr sz="2800" b="1">
              <a:solidFill>
                <a:srgbClr val="F2F2F2"/>
              </a:solidFill>
              <a:latin typeface="Calibri"/>
              <a:ea typeface="Calibri"/>
              <a:cs typeface="Calibri"/>
              <a:sym typeface="Calibri"/>
            </a:endParaRPr>
          </a:p>
        </p:txBody>
      </p:sp>
      <p:sp>
        <p:nvSpPr>
          <p:cNvPr id="196" name="Google Shape;196;p7"/>
          <p:cNvSpPr txBox="1"/>
          <p:nvPr/>
        </p:nvSpPr>
        <p:spPr>
          <a:xfrm>
            <a:off x="11268766" y="5282196"/>
            <a:ext cx="1100459" cy="877606"/>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1600"/>
              <a:buFont typeface="Arial"/>
              <a:buNone/>
            </a:pPr>
            <a:endParaRPr sz="1600">
              <a:solidFill>
                <a:schemeClr val="dk1"/>
              </a:solidFill>
              <a:latin typeface="Calibri"/>
              <a:ea typeface="Calibri"/>
              <a:cs typeface="Calibri"/>
              <a:sym typeface="Calibri"/>
            </a:endParaRPr>
          </a:p>
        </p:txBody>
      </p:sp>
      <p:sp>
        <p:nvSpPr>
          <p:cNvPr id="197" name="Google Shape;197;p7"/>
          <p:cNvSpPr txBox="1"/>
          <p:nvPr/>
        </p:nvSpPr>
        <p:spPr>
          <a:xfrm>
            <a:off x="11264427" y="5281389"/>
            <a:ext cx="1100459" cy="877606"/>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1600"/>
              <a:buFont typeface="Arial"/>
              <a:buNone/>
            </a:pPr>
            <a:endParaRPr sz="1600">
              <a:solidFill>
                <a:schemeClr val="dk1"/>
              </a:solidFill>
              <a:latin typeface="Calibri"/>
              <a:ea typeface="Calibri"/>
              <a:cs typeface="Calibri"/>
              <a:sym typeface="Calibri"/>
            </a:endParaRPr>
          </a:p>
        </p:txBody>
      </p:sp>
      <p:sp>
        <p:nvSpPr>
          <p:cNvPr id="198" name="Google Shape;198;p7"/>
          <p:cNvSpPr txBox="1"/>
          <p:nvPr/>
        </p:nvSpPr>
        <p:spPr>
          <a:xfrm>
            <a:off x="2987435" y="738322"/>
            <a:ext cx="1212747" cy="1124603"/>
          </a:xfrm>
          <a:prstGeom prst="rect">
            <a:avLst/>
          </a:prstGeom>
          <a:noFill/>
          <a:ln w="9525" cap="flat" cmpd="sng">
            <a:solidFill>
              <a:srgbClr val="F2F2F2"/>
            </a:solidFill>
            <a:prstDash val="solid"/>
            <a:round/>
            <a:headEnd type="none" w="sm" len="sm"/>
            <a:tailEnd type="none" w="sm" len="sm"/>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1600"/>
              <a:buFont typeface="Arial"/>
              <a:buNone/>
            </a:pPr>
            <a:endParaRPr sz="1600">
              <a:solidFill>
                <a:schemeClr val="dk1"/>
              </a:solidFill>
              <a:latin typeface="Calibri"/>
              <a:ea typeface="Calibri"/>
              <a:cs typeface="Calibri"/>
              <a:sym typeface="Calibri"/>
            </a:endParaRPr>
          </a:p>
        </p:txBody>
      </p:sp>
      <p:sp>
        <p:nvSpPr>
          <p:cNvPr id="199" name="Google Shape;199;p7"/>
          <p:cNvSpPr txBox="1"/>
          <p:nvPr/>
        </p:nvSpPr>
        <p:spPr>
          <a:xfrm>
            <a:off x="8984457" y="2821955"/>
            <a:ext cx="1212747" cy="1124603"/>
          </a:xfrm>
          <a:prstGeom prst="rect">
            <a:avLst/>
          </a:prstGeom>
          <a:noFill/>
          <a:ln w="9525" cap="flat" cmpd="sng">
            <a:solidFill>
              <a:srgbClr val="F2F2F2"/>
            </a:solidFill>
            <a:prstDash val="solid"/>
            <a:round/>
            <a:headEnd type="none" w="sm" len="sm"/>
            <a:tailEnd type="none" w="sm" len="sm"/>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1600"/>
              <a:buFont typeface="Arial"/>
              <a:buNone/>
            </a:pPr>
            <a:endParaRPr sz="1600">
              <a:solidFill>
                <a:schemeClr val="dk1"/>
              </a:solidFill>
              <a:latin typeface="Calibri"/>
              <a:ea typeface="Calibri"/>
              <a:cs typeface="Calibri"/>
              <a:sym typeface="Calibri"/>
            </a:endParaRPr>
          </a:p>
        </p:txBody>
      </p:sp>
      <p:sp>
        <p:nvSpPr>
          <p:cNvPr id="200" name="Google Shape;200;p7"/>
          <p:cNvSpPr txBox="1"/>
          <p:nvPr/>
        </p:nvSpPr>
        <p:spPr>
          <a:xfrm>
            <a:off x="3205143" y="4642450"/>
            <a:ext cx="1447479" cy="1124603"/>
          </a:xfrm>
          <a:prstGeom prst="rect">
            <a:avLst/>
          </a:prstGeom>
          <a:noFill/>
          <a:ln w="9525" cap="flat" cmpd="sng">
            <a:solidFill>
              <a:srgbClr val="F2F2F2"/>
            </a:solidFill>
            <a:prstDash val="solid"/>
            <a:round/>
            <a:headEnd type="none" w="sm" len="sm"/>
            <a:tailEnd type="none" w="sm" len="sm"/>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1600"/>
              <a:buFont typeface="Arial"/>
              <a:buNone/>
            </a:pPr>
            <a:endParaRPr sz="1600">
              <a:solidFill>
                <a:schemeClr val="dk1"/>
              </a:solidFill>
              <a:latin typeface="Calibri"/>
              <a:ea typeface="Calibri"/>
              <a:cs typeface="Calibri"/>
              <a:sym typeface="Calibri"/>
            </a:endParaRPr>
          </a:p>
        </p:txBody>
      </p:sp>
      <p:pic>
        <p:nvPicPr>
          <p:cNvPr id="201" name="Google Shape;201;p7"/>
          <p:cNvPicPr preferRelativeResize="0"/>
          <p:nvPr/>
        </p:nvPicPr>
        <p:blipFill rotWithShape="1">
          <a:blip r:embed="rId6">
            <a:alphaModFix/>
          </a:blip>
          <a:srcRect/>
          <a:stretch/>
        </p:blipFill>
        <p:spPr>
          <a:xfrm>
            <a:off x="5389676" y="5033081"/>
            <a:ext cx="1225402" cy="1133954"/>
          </a:xfrm>
          <a:prstGeom prst="rect">
            <a:avLst/>
          </a:prstGeom>
          <a:noFill/>
          <a:ln>
            <a:noFill/>
          </a:ln>
        </p:spPr>
      </p:pic>
      <p:sp>
        <p:nvSpPr>
          <p:cNvPr id="202" name="Google Shape;202;p7"/>
          <p:cNvSpPr/>
          <p:nvPr/>
        </p:nvSpPr>
        <p:spPr>
          <a:xfrm>
            <a:off x="2975681" y="3377818"/>
            <a:ext cx="1651543" cy="1629243"/>
          </a:xfrm>
          <a:prstGeom prst="ellipse">
            <a:avLst/>
          </a:prstGeom>
          <a:solidFill>
            <a:schemeClr val="dk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Julia De Burgos Latino Cultural Center</a:t>
            </a:r>
            <a:endParaRPr sz="1800">
              <a:solidFill>
                <a:schemeClr val="lt1"/>
              </a:solidFill>
              <a:latin typeface="Calibri"/>
              <a:ea typeface="Calibri"/>
              <a:cs typeface="Calibri"/>
              <a:sym typeface="Calibri"/>
            </a:endParaRPr>
          </a:p>
        </p:txBody>
      </p:sp>
      <p:sp>
        <p:nvSpPr>
          <p:cNvPr id="203" name="Google Shape;203;p7"/>
          <p:cNvSpPr/>
          <p:nvPr/>
        </p:nvSpPr>
        <p:spPr>
          <a:xfrm>
            <a:off x="4431255" y="2212083"/>
            <a:ext cx="2714065" cy="2534034"/>
          </a:xfrm>
          <a:prstGeom prst="ellipse">
            <a:avLst/>
          </a:prstGeom>
          <a:solidFill>
            <a:schemeClr val="dk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chemeClr val="lt1"/>
                </a:solidFill>
                <a:latin typeface="Calibri"/>
                <a:ea typeface="Calibri"/>
                <a:cs typeface="Calibri"/>
                <a:sym typeface="Calibri"/>
              </a:rPr>
              <a:t>92</a:t>
            </a:r>
            <a:r>
              <a:rPr lang="en-US" sz="2400" baseline="30000">
                <a:solidFill>
                  <a:schemeClr val="lt1"/>
                </a:solidFill>
                <a:latin typeface="Calibri"/>
                <a:ea typeface="Calibri"/>
                <a:cs typeface="Calibri"/>
                <a:sym typeface="Calibri"/>
              </a:rPr>
              <a:t>nd</a:t>
            </a:r>
            <a:r>
              <a:rPr lang="en-US" sz="2400">
                <a:solidFill>
                  <a:schemeClr val="lt1"/>
                </a:solidFill>
                <a:latin typeface="Calibri"/>
                <a:ea typeface="Calibri"/>
                <a:cs typeface="Calibri"/>
                <a:sym typeface="Calibri"/>
              </a:rPr>
              <a:t> Street Y &amp; Jazz at Lincoln Center</a:t>
            </a:r>
            <a:endParaRPr sz="2400">
              <a:solidFill>
                <a:schemeClr val="lt1"/>
              </a:solidFill>
              <a:latin typeface="Calibri"/>
              <a:ea typeface="Calibri"/>
              <a:cs typeface="Calibri"/>
              <a:sym typeface="Calibri"/>
            </a:endParaRPr>
          </a:p>
        </p:txBody>
      </p:sp>
      <p:grpSp>
        <p:nvGrpSpPr>
          <p:cNvPr id="204" name="Google Shape;204;p7"/>
          <p:cNvGrpSpPr/>
          <p:nvPr/>
        </p:nvGrpSpPr>
        <p:grpSpPr>
          <a:xfrm>
            <a:off x="384316" y="181114"/>
            <a:ext cx="11700881" cy="6252859"/>
            <a:chOff x="-481934" y="895288"/>
            <a:chExt cx="11085104" cy="5760193"/>
          </a:xfrm>
        </p:grpSpPr>
        <p:sp>
          <p:nvSpPr>
            <p:cNvPr id="205" name="Google Shape;205;p7"/>
            <p:cNvSpPr/>
            <p:nvPr/>
          </p:nvSpPr>
          <p:spPr>
            <a:xfrm>
              <a:off x="-481934" y="895288"/>
              <a:ext cx="3229311" cy="2944385"/>
            </a:xfrm>
            <a:prstGeom prst="ellipse">
              <a:avLst/>
            </a:prstGeom>
            <a:solidFill>
              <a:srgbClr val="BBE61A"/>
            </a:solidFill>
            <a:ln>
              <a:noFill/>
            </a:ln>
            <a:effectLst>
              <a:outerShdw blurRad="50800" dist="38100" dir="5400000" algn="t" rotWithShape="0">
                <a:srgbClr val="000000">
                  <a:alpha val="1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a:p>
              <a:pPr marL="0" marR="0" lvl="0" indent="0" algn="ctr" rtl="0">
                <a:spcBef>
                  <a:spcPts val="0"/>
                </a:spcBef>
                <a:spcAft>
                  <a:spcPts val="0"/>
                </a:spcAft>
                <a:buNone/>
              </a:pPr>
              <a:r>
                <a:rPr lang="en-US" sz="3200" b="1">
                  <a:solidFill>
                    <a:schemeClr val="dk1"/>
                  </a:solidFill>
                  <a:latin typeface="Calibri"/>
                  <a:ea typeface="Calibri"/>
                  <a:cs typeface="Calibri"/>
                  <a:sym typeface="Calibri"/>
                </a:rPr>
                <a:t>Opportunity In Harlem</a:t>
              </a:r>
              <a:endParaRPr/>
            </a:p>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06" name="Google Shape;206;p7"/>
            <p:cNvSpPr/>
            <p:nvPr/>
          </p:nvSpPr>
          <p:spPr>
            <a:xfrm>
              <a:off x="7294672" y="2766012"/>
              <a:ext cx="3308498" cy="2911739"/>
            </a:xfrm>
            <a:prstGeom prst="ellipse">
              <a:avLst/>
            </a:prstGeom>
            <a:solidFill>
              <a:srgbClr val="09ABAE"/>
            </a:solidFill>
            <a:ln>
              <a:noFill/>
            </a:ln>
            <a:effectLst>
              <a:outerShdw blurRad="50800" dist="38100" dir="5400000" algn="t" rotWithShape="0">
                <a:srgbClr val="000000">
                  <a:alpha val="1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a:solidFill>
                    <a:schemeClr val="lt1"/>
                  </a:solidFill>
                  <a:latin typeface="Calibri"/>
                  <a:ea typeface="Calibri"/>
                  <a:cs typeface="Calibri"/>
                  <a:sym typeface="Calibri"/>
                </a:rPr>
                <a:t>Prioritization</a:t>
              </a:r>
              <a:endParaRPr/>
            </a:p>
          </p:txBody>
        </p:sp>
        <p:sp>
          <p:nvSpPr>
            <p:cNvPr id="207" name="Google Shape;207;p7"/>
            <p:cNvSpPr/>
            <p:nvPr/>
          </p:nvSpPr>
          <p:spPr>
            <a:xfrm>
              <a:off x="6780016" y="5293026"/>
              <a:ext cx="1366323" cy="1318506"/>
            </a:xfrm>
            <a:prstGeom prst="ellipse">
              <a:avLst/>
            </a:prstGeom>
            <a:solidFill>
              <a:srgbClr val="FF0000"/>
            </a:solidFill>
            <a:ln>
              <a:noFill/>
            </a:ln>
            <a:effectLst>
              <a:outerShdw blurRad="50800" dist="38100" dir="5400000" algn="t" rotWithShape="0">
                <a:srgbClr val="000000">
                  <a:alpha val="1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FOOD</a:t>
              </a:r>
              <a:endParaRPr/>
            </a:p>
          </p:txBody>
        </p:sp>
        <p:sp>
          <p:nvSpPr>
            <p:cNvPr id="208" name="Google Shape;208;p7"/>
            <p:cNvSpPr/>
            <p:nvPr/>
          </p:nvSpPr>
          <p:spPr>
            <a:xfrm>
              <a:off x="676935" y="4967072"/>
              <a:ext cx="1464730" cy="1300544"/>
            </a:xfrm>
            <a:prstGeom prst="ellipse">
              <a:avLst/>
            </a:prstGeom>
            <a:solidFill>
              <a:srgbClr val="BBE61A"/>
            </a:solidFill>
            <a:ln>
              <a:noFill/>
            </a:ln>
            <a:effectLst>
              <a:outerShdw blurRad="50800" dist="38100" dir="5400000" algn="t" rotWithShape="0">
                <a:srgbClr val="000000">
                  <a:alpha val="1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Over 180,000 Residents</a:t>
              </a:r>
              <a:endParaRPr/>
            </a:p>
          </p:txBody>
        </p:sp>
        <p:sp>
          <p:nvSpPr>
            <p:cNvPr id="209" name="Google Shape;209;p7"/>
            <p:cNvSpPr/>
            <p:nvPr/>
          </p:nvSpPr>
          <p:spPr>
            <a:xfrm>
              <a:off x="2598920" y="912297"/>
              <a:ext cx="1513437" cy="1355769"/>
            </a:xfrm>
            <a:prstGeom prst="ellipse">
              <a:avLst/>
            </a:prstGeom>
            <a:solidFill>
              <a:srgbClr val="32BE5B"/>
            </a:solidFill>
            <a:ln>
              <a:noFill/>
            </a:ln>
            <a:effectLst>
              <a:outerShdw blurRad="50800" dist="38100" dir="5400000" algn="t" rotWithShape="0">
                <a:srgbClr val="000000">
                  <a:alpha val="1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State and Local Resources</a:t>
              </a:r>
              <a:endParaRPr/>
            </a:p>
          </p:txBody>
        </p:sp>
        <p:sp>
          <p:nvSpPr>
            <p:cNvPr id="210" name="Google Shape;210;p7"/>
            <p:cNvSpPr/>
            <p:nvPr/>
          </p:nvSpPr>
          <p:spPr>
            <a:xfrm>
              <a:off x="4620177" y="5290112"/>
              <a:ext cx="1424481" cy="1356637"/>
            </a:xfrm>
            <a:prstGeom prst="ellipse">
              <a:avLst/>
            </a:prstGeom>
            <a:solidFill>
              <a:srgbClr val="0485BE"/>
            </a:solidFill>
            <a:ln>
              <a:noFill/>
            </a:ln>
            <a:effectLst>
              <a:outerShdw blurRad="50800" dist="38100" dir="5400000" algn="t" rotWithShape="0">
                <a:srgbClr val="000000">
                  <a:alpha val="1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Culture</a:t>
              </a:r>
              <a:endParaRPr/>
            </a:p>
          </p:txBody>
        </p:sp>
        <p:sp>
          <p:nvSpPr>
            <p:cNvPr id="211" name="Google Shape;211;p7"/>
            <p:cNvSpPr/>
            <p:nvPr/>
          </p:nvSpPr>
          <p:spPr>
            <a:xfrm>
              <a:off x="8499973" y="5066276"/>
              <a:ext cx="1922782" cy="1589205"/>
            </a:xfrm>
            <a:prstGeom prst="ellipse">
              <a:avLst/>
            </a:prstGeom>
            <a:solidFill>
              <a:srgbClr val="0485BF"/>
            </a:solidFill>
            <a:ln>
              <a:noFill/>
            </a:ln>
            <a:effectLst>
              <a:outerShdw blurRad="50800" dist="38100" dir="5400000" algn="t" rotWithShape="0">
                <a:srgbClr val="000000">
                  <a:alpha val="1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Highlighting Events for people of color</a:t>
              </a:r>
              <a:endParaRPr/>
            </a:p>
          </p:txBody>
        </p:sp>
        <p:sp>
          <p:nvSpPr>
            <p:cNvPr id="212" name="Google Shape;212;p7"/>
            <p:cNvSpPr/>
            <p:nvPr/>
          </p:nvSpPr>
          <p:spPr>
            <a:xfrm>
              <a:off x="1815832" y="2304270"/>
              <a:ext cx="1825410" cy="1669856"/>
            </a:xfrm>
            <a:prstGeom prst="ellipse">
              <a:avLst/>
            </a:prstGeom>
            <a:solidFill>
              <a:srgbClr val="8BDE14"/>
            </a:solidFill>
            <a:ln>
              <a:noFill/>
            </a:ln>
            <a:effectLst>
              <a:outerShdw blurRad="50800" dist="38100" dir="5400000" algn="t" rotWithShape="0">
                <a:srgbClr val="000000">
                  <a:alpha val="1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Evolving Market</a:t>
              </a:r>
              <a:endParaRPr/>
            </a:p>
          </p:txBody>
        </p:sp>
        <p:grpSp>
          <p:nvGrpSpPr>
            <p:cNvPr id="213" name="Google Shape;213;p7"/>
            <p:cNvGrpSpPr/>
            <p:nvPr/>
          </p:nvGrpSpPr>
          <p:grpSpPr>
            <a:xfrm>
              <a:off x="2668940" y="5109632"/>
              <a:ext cx="133101" cy="117744"/>
              <a:chOff x="7913688" y="4332288"/>
              <a:chExt cx="165100" cy="146050"/>
            </a:xfrm>
          </p:grpSpPr>
          <p:sp>
            <p:nvSpPr>
              <p:cNvPr id="214" name="Google Shape;214;p7"/>
              <p:cNvSpPr/>
              <p:nvPr/>
            </p:nvSpPr>
            <p:spPr>
              <a:xfrm>
                <a:off x="7989888" y="4332288"/>
                <a:ext cx="14288" cy="14288"/>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215" name="Google Shape;215;p7"/>
              <p:cNvSpPr/>
              <p:nvPr/>
            </p:nvSpPr>
            <p:spPr>
              <a:xfrm>
                <a:off x="8037513" y="4351338"/>
                <a:ext cx="23813" cy="22225"/>
              </a:xfrm>
              <a:custGeom>
                <a:avLst/>
                <a:gdLst/>
                <a:ahLst/>
                <a:cxnLst/>
                <a:rect l="l" t="t" r="r" b="b"/>
                <a:pathLst>
                  <a:path w="15" h="14" extrusionOk="0">
                    <a:moveTo>
                      <a:pt x="8" y="14"/>
                    </a:moveTo>
                    <a:lnTo>
                      <a:pt x="0" y="7"/>
                    </a:lnTo>
                    <a:lnTo>
                      <a:pt x="8" y="0"/>
                    </a:lnTo>
                    <a:lnTo>
                      <a:pt x="15" y="7"/>
                    </a:lnTo>
                    <a:lnTo>
                      <a:pt x="8" y="1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216" name="Google Shape;216;p7"/>
              <p:cNvSpPr/>
              <p:nvPr/>
            </p:nvSpPr>
            <p:spPr>
              <a:xfrm>
                <a:off x="8064500" y="4406901"/>
                <a:ext cx="14288" cy="1587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217" name="Google Shape;217;p7"/>
              <p:cNvSpPr/>
              <p:nvPr/>
            </p:nvSpPr>
            <p:spPr>
              <a:xfrm>
                <a:off x="8037513" y="4456113"/>
                <a:ext cx="23813" cy="22225"/>
              </a:xfrm>
              <a:custGeom>
                <a:avLst/>
                <a:gdLst/>
                <a:ahLst/>
                <a:cxnLst/>
                <a:rect l="l" t="t" r="r" b="b"/>
                <a:pathLst>
                  <a:path w="15" h="14" extrusionOk="0">
                    <a:moveTo>
                      <a:pt x="8" y="14"/>
                    </a:moveTo>
                    <a:lnTo>
                      <a:pt x="0" y="7"/>
                    </a:lnTo>
                    <a:lnTo>
                      <a:pt x="8" y="0"/>
                    </a:lnTo>
                    <a:lnTo>
                      <a:pt x="15" y="7"/>
                    </a:lnTo>
                    <a:lnTo>
                      <a:pt x="8" y="1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218" name="Google Shape;218;p7"/>
              <p:cNvSpPr/>
              <p:nvPr/>
            </p:nvSpPr>
            <p:spPr>
              <a:xfrm>
                <a:off x="7932738" y="4456113"/>
                <a:ext cx="22225" cy="22225"/>
              </a:xfrm>
              <a:custGeom>
                <a:avLst/>
                <a:gdLst/>
                <a:ahLst/>
                <a:cxnLst/>
                <a:rect l="l" t="t" r="r" b="b"/>
                <a:pathLst>
                  <a:path w="14" h="14" extrusionOk="0">
                    <a:moveTo>
                      <a:pt x="7" y="14"/>
                    </a:moveTo>
                    <a:lnTo>
                      <a:pt x="0" y="7"/>
                    </a:lnTo>
                    <a:lnTo>
                      <a:pt x="7" y="0"/>
                    </a:lnTo>
                    <a:lnTo>
                      <a:pt x="14" y="7"/>
                    </a:lnTo>
                    <a:lnTo>
                      <a:pt x="7" y="1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219" name="Google Shape;219;p7"/>
              <p:cNvSpPr/>
              <p:nvPr/>
            </p:nvSpPr>
            <p:spPr>
              <a:xfrm>
                <a:off x="7913688" y="4406901"/>
                <a:ext cx="15875" cy="1587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220" name="Google Shape;220;p7"/>
              <p:cNvSpPr/>
              <p:nvPr/>
            </p:nvSpPr>
            <p:spPr>
              <a:xfrm>
                <a:off x="7932738" y="4351338"/>
                <a:ext cx="22225" cy="22225"/>
              </a:xfrm>
              <a:custGeom>
                <a:avLst/>
                <a:gdLst/>
                <a:ahLst/>
                <a:cxnLst/>
                <a:rect l="l" t="t" r="r" b="b"/>
                <a:pathLst>
                  <a:path w="14" h="14" extrusionOk="0">
                    <a:moveTo>
                      <a:pt x="7" y="14"/>
                    </a:moveTo>
                    <a:lnTo>
                      <a:pt x="0" y="7"/>
                    </a:lnTo>
                    <a:lnTo>
                      <a:pt x="7" y="0"/>
                    </a:lnTo>
                    <a:lnTo>
                      <a:pt x="14" y="7"/>
                    </a:lnTo>
                    <a:lnTo>
                      <a:pt x="7" y="1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cxnSp>
          <p:nvCxnSpPr>
            <p:cNvPr id="221" name="Google Shape;221;p7"/>
            <p:cNvCxnSpPr>
              <a:endCxn id="211" idx="0"/>
            </p:cNvCxnSpPr>
            <p:nvPr/>
          </p:nvCxnSpPr>
          <p:spPr>
            <a:xfrm>
              <a:off x="2477064" y="1852376"/>
              <a:ext cx="6984300" cy="3213900"/>
            </a:xfrm>
            <a:prstGeom prst="straightConnector1">
              <a:avLst/>
            </a:prstGeom>
            <a:noFill/>
            <a:ln w="9525" cap="flat" cmpd="sng">
              <a:solidFill>
                <a:schemeClr val="lt1"/>
              </a:solidFill>
              <a:prstDash val="dash"/>
              <a:miter lim="800000"/>
              <a:headEnd type="none" w="sm" len="sm"/>
              <a:tailEnd type="none" w="sm" len="sm"/>
            </a:ln>
          </p:spPr>
        </p:cxnSp>
        <p:cxnSp>
          <p:nvCxnSpPr>
            <p:cNvPr id="222" name="Google Shape;222;p7"/>
            <p:cNvCxnSpPr>
              <a:stCxn id="208" idx="3"/>
              <a:endCxn id="207" idx="7"/>
            </p:cNvCxnSpPr>
            <p:nvPr/>
          </p:nvCxnSpPr>
          <p:spPr>
            <a:xfrm rot="10800000" flipH="1">
              <a:off x="891440" y="5486156"/>
              <a:ext cx="7054800" cy="591000"/>
            </a:xfrm>
            <a:prstGeom prst="straightConnector1">
              <a:avLst/>
            </a:prstGeom>
            <a:noFill/>
            <a:ln w="9525" cap="flat" cmpd="sng">
              <a:solidFill>
                <a:schemeClr val="lt1"/>
              </a:solidFill>
              <a:prstDash val="dash"/>
              <a:miter lim="800000"/>
              <a:headEnd type="none" w="sm" len="sm"/>
              <a:tailEnd type="none" w="sm" len="sm"/>
            </a:ln>
          </p:spPr>
        </p:cxnSp>
        <p:cxnSp>
          <p:nvCxnSpPr>
            <p:cNvPr id="223" name="Google Shape;223;p7"/>
            <p:cNvCxnSpPr>
              <a:stCxn id="212" idx="5"/>
            </p:cNvCxnSpPr>
            <p:nvPr/>
          </p:nvCxnSpPr>
          <p:spPr>
            <a:xfrm>
              <a:off x="3373917" y="3729581"/>
              <a:ext cx="3504600" cy="1629900"/>
            </a:xfrm>
            <a:prstGeom prst="straightConnector1">
              <a:avLst/>
            </a:prstGeom>
            <a:noFill/>
            <a:ln w="9525" cap="flat" cmpd="sng">
              <a:solidFill>
                <a:schemeClr val="lt1"/>
              </a:solidFill>
              <a:prstDash val="dash"/>
              <a:miter lim="800000"/>
              <a:headEnd type="none" w="sm" len="sm"/>
              <a:tailEnd type="none" w="sm" len="sm"/>
            </a:ln>
          </p:spPr>
        </p:cxnSp>
        <p:cxnSp>
          <p:nvCxnSpPr>
            <p:cNvPr id="224" name="Google Shape;224;p7"/>
            <p:cNvCxnSpPr/>
            <p:nvPr/>
          </p:nvCxnSpPr>
          <p:spPr>
            <a:xfrm rot="10800000" flipH="1">
              <a:off x="1294524" y="1983076"/>
              <a:ext cx="3725071" cy="1628893"/>
            </a:xfrm>
            <a:prstGeom prst="straightConnector1">
              <a:avLst/>
            </a:prstGeom>
            <a:noFill/>
            <a:ln w="9525" cap="flat" cmpd="sng">
              <a:solidFill>
                <a:schemeClr val="lt1"/>
              </a:solidFill>
              <a:prstDash val="dash"/>
              <a:miter lim="800000"/>
              <a:headEnd type="none" w="sm" len="sm"/>
              <a:tailEnd type="none" w="sm" len="sm"/>
            </a:ln>
          </p:spPr>
        </p:cxnSp>
      </p:grpSp>
      <p:sp>
        <p:nvSpPr>
          <p:cNvPr id="225" name="Google Shape;225;p7"/>
          <p:cNvSpPr/>
          <p:nvPr/>
        </p:nvSpPr>
        <p:spPr>
          <a:xfrm>
            <a:off x="4787548" y="4149178"/>
            <a:ext cx="1635327" cy="1709305"/>
          </a:xfrm>
          <a:prstGeom prst="ellipse">
            <a:avLst/>
          </a:prstGeom>
          <a:solidFill>
            <a:schemeClr val="dk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Harlem Cultural Archives</a:t>
            </a:r>
            <a:endParaRPr sz="1800">
              <a:solidFill>
                <a:schemeClr val="lt1"/>
              </a:solidFill>
              <a:latin typeface="Calibri"/>
              <a:ea typeface="Calibri"/>
              <a:cs typeface="Calibri"/>
              <a:sym typeface="Calibri"/>
            </a:endParaRPr>
          </a:p>
        </p:txBody>
      </p:sp>
      <p:sp>
        <p:nvSpPr>
          <p:cNvPr id="226" name="Google Shape;226;p7"/>
          <p:cNvSpPr/>
          <p:nvPr/>
        </p:nvSpPr>
        <p:spPr>
          <a:xfrm>
            <a:off x="3763988" y="4704090"/>
            <a:ext cx="1635327" cy="1709305"/>
          </a:xfrm>
          <a:prstGeom prst="ellipse">
            <a:avLst/>
          </a:prstGeom>
          <a:solidFill>
            <a:schemeClr val="dk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Caribbean Cultural Center Diaspora Institute</a:t>
            </a:r>
            <a:endParaRPr sz="1800">
              <a:solidFill>
                <a:schemeClr val="lt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0000"/>
              </a:buClr>
              <a:buSzPts val="4400"/>
              <a:buFont typeface="Calibri"/>
              <a:buNone/>
            </a:pPr>
            <a:r>
              <a:rPr lang="en-US" sz="4400" b="1">
                <a:solidFill>
                  <a:srgbClr val="000000"/>
                </a:solidFill>
                <a:latin typeface="Calibri"/>
                <a:ea typeface="Calibri"/>
                <a:cs typeface="Calibri"/>
                <a:sym typeface="Calibri"/>
              </a:rPr>
              <a:t>Membership Model </a:t>
            </a:r>
            <a:br>
              <a:rPr lang="en-US" sz="4400" b="1">
                <a:solidFill>
                  <a:srgbClr val="000000"/>
                </a:solidFill>
                <a:latin typeface="Calibri"/>
                <a:ea typeface="Calibri"/>
                <a:cs typeface="Calibri"/>
                <a:sym typeface="Calibri"/>
              </a:rPr>
            </a:br>
            <a:r>
              <a:rPr lang="en-US" sz="2400">
                <a:solidFill>
                  <a:srgbClr val="000000"/>
                </a:solidFill>
                <a:latin typeface="Calibri"/>
                <a:ea typeface="Calibri"/>
                <a:cs typeface="Calibri"/>
                <a:sym typeface="Calibri"/>
              </a:rPr>
              <a:t>Membership will be offered at two levels (Gold and Platinum)</a:t>
            </a:r>
            <a:endParaRPr sz="2400">
              <a:latin typeface="Times New Roman"/>
              <a:ea typeface="Times New Roman"/>
              <a:cs typeface="Times New Roman"/>
              <a:sym typeface="Times New Roman"/>
            </a:endParaRPr>
          </a:p>
        </p:txBody>
      </p:sp>
      <p:sp>
        <p:nvSpPr>
          <p:cNvPr id="233" name="Google Shape;233;p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0"/>
              </a:spcBef>
              <a:spcAft>
                <a:spcPts val="0"/>
              </a:spcAft>
              <a:buClr>
                <a:srgbClr val="BFBFBF"/>
              </a:buClr>
              <a:buSzPts val="2590"/>
              <a:buNone/>
            </a:pPr>
            <a:r>
              <a:rPr lang="en-US" sz="2590">
                <a:solidFill>
                  <a:srgbClr val="BFBFBF"/>
                </a:solidFill>
                <a:highlight>
                  <a:srgbClr val="000000"/>
                </a:highlight>
              </a:rPr>
              <a:t>Platinum</a:t>
            </a:r>
            <a:endParaRPr/>
          </a:p>
          <a:p>
            <a:pPr marL="228600" lvl="0" indent="-228600" algn="l" rtl="0">
              <a:lnSpc>
                <a:spcPct val="80000"/>
              </a:lnSpc>
              <a:spcBef>
                <a:spcPts val="1000"/>
              </a:spcBef>
              <a:spcAft>
                <a:spcPts val="0"/>
              </a:spcAft>
              <a:buClr>
                <a:srgbClr val="000000"/>
              </a:buClr>
              <a:buSzPts val="1665"/>
              <a:buChar char="•"/>
            </a:pPr>
            <a:r>
              <a:rPr lang="en-US" sz="1665">
                <a:solidFill>
                  <a:srgbClr val="000000"/>
                </a:solidFill>
                <a:latin typeface="Calibri"/>
                <a:ea typeface="Calibri"/>
                <a:cs typeface="Calibri"/>
                <a:sym typeface="Calibri"/>
              </a:rPr>
              <a:t>Platinum Membership is $150 monthly or $1800 annually</a:t>
            </a:r>
            <a:endParaRPr sz="1665">
              <a:latin typeface="Times New Roman"/>
              <a:ea typeface="Times New Roman"/>
              <a:cs typeface="Times New Roman"/>
              <a:sym typeface="Times New Roman"/>
            </a:endParaRPr>
          </a:p>
          <a:p>
            <a:pPr marL="228600" lvl="0" indent="-228600" algn="l" rtl="0">
              <a:lnSpc>
                <a:spcPct val="80000"/>
              </a:lnSpc>
              <a:spcBef>
                <a:spcPts val="1000"/>
              </a:spcBef>
              <a:spcAft>
                <a:spcPts val="0"/>
              </a:spcAft>
              <a:buClr>
                <a:srgbClr val="000000"/>
              </a:buClr>
              <a:buSzPts val="1665"/>
              <a:buChar char="•"/>
            </a:pPr>
            <a:r>
              <a:rPr lang="en-US" sz="1665">
                <a:solidFill>
                  <a:srgbClr val="000000"/>
                </a:solidFill>
                <a:latin typeface="Calibri"/>
                <a:ea typeface="Calibri"/>
                <a:cs typeface="Calibri"/>
                <a:sym typeface="Calibri"/>
              </a:rPr>
              <a:t>10% discount on meals and first round of cocktails on the house</a:t>
            </a:r>
            <a:endParaRPr sz="1665">
              <a:latin typeface="Times New Roman"/>
              <a:ea typeface="Times New Roman"/>
              <a:cs typeface="Times New Roman"/>
              <a:sym typeface="Times New Roman"/>
            </a:endParaRPr>
          </a:p>
          <a:p>
            <a:pPr marL="228600" lvl="0" indent="-228600" algn="l" rtl="0">
              <a:lnSpc>
                <a:spcPct val="80000"/>
              </a:lnSpc>
              <a:spcBef>
                <a:spcPts val="1000"/>
              </a:spcBef>
              <a:spcAft>
                <a:spcPts val="0"/>
              </a:spcAft>
              <a:buClr>
                <a:srgbClr val="000000"/>
              </a:buClr>
              <a:buSzPts val="1665"/>
              <a:buChar char="•"/>
            </a:pPr>
            <a:r>
              <a:rPr lang="en-US" sz="1665">
                <a:solidFill>
                  <a:srgbClr val="000000"/>
                </a:solidFill>
                <a:latin typeface="Calibri"/>
                <a:ea typeface="Calibri"/>
                <a:cs typeface="Calibri"/>
                <a:sym typeface="Calibri"/>
              </a:rPr>
              <a:t>Early access to events and preferred seating</a:t>
            </a:r>
            <a:endParaRPr sz="1665">
              <a:latin typeface="Times New Roman"/>
              <a:ea typeface="Times New Roman"/>
              <a:cs typeface="Times New Roman"/>
              <a:sym typeface="Times New Roman"/>
            </a:endParaRPr>
          </a:p>
          <a:p>
            <a:pPr marL="228600" lvl="0" indent="-228600" algn="l" rtl="0">
              <a:lnSpc>
                <a:spcPct val="80000"/>
              </a:lnSpc>
              <a:spcBef>
                <a:spcPts val="1000"/>
              </a:spcBef>
              <a:spcAft>
                <a:spcPts val="0"/>
              </a:spcAft>
              <a:buClr>
                <a:srgbClr val="000000"/>
              </a:buClr>
              <a:buSzPts val="1665"/>
              <a:buChar char="•"/>
            </a:pPr>
            <a:r>
              <a:rPr lang="en-US" sz="1665">
                <a:solidFill>
                  <a:srgbClr val="000000"/>
                </a:solidFill>
                <a:latin typeface="Calibri"/>
                <a:ea typeface="Calibri"/>
                <a:cs typeface="Calibri"/>
                <a:sym typeface="Calibri"/>
              </a:rPr>
              <a:t>Free and discounted tickets to partner events.</a:t>
            </a:r>
            <a:endParaRPr sz="1665">
              <a:latin typeface="Times New Roman"/>
              <a:ea typeface="Times New Roman"/>
              <a:cs typeface="Times New Roman"/>
              <a:sym typeface="Times New Roman"/>
            </a:endParaRPr>
          </a:p>
          <a:p>
            <a:pPr marL="228600" lvl="0" indent="-228600" algn="l" rtl="0">
              <a:lnSpc>
                <a:spcPct val="80000"/>
              </a:lnSpc>
              <a:spcBef>
                <a:spcPts val="1000"/>
              </a:spcBef>
              <a:spcAft>
                <a:spcPts val="0"/>
              </a:spcAft>
              <a:buClr>
                <a:srgbClr val="000000"/>
              </a:buClr>
              <a:buSzPts val="1665"/>
              <a:buChar char="•"/>
            </a:pPr>
            <a:r>
              <a:rPr lang="en-US" sz="1665">
                <a:solidFill>
                  <a:srgbClr val="000000"/>
                </a:solidFill>
                <a:latin typeface="Calibri"/>
                <a:ea typeface="Calibri"/>
                <a:cs typeface="Calibri"/>
                <a:sym typeface="Calibri"/>
              </a:rPr>
              <a:t>Access to partner Career and Life Coaches at a 10% discount, with first two coaching sessions free of charge.</a:t>
            </a:r>
            <a:endParaRPr sz="1665">
              <a:latin typeface="Times New Roman"/>
              <a:ea typeface="Times New Roman"/>
              <a:cs typeface="Times New Roman"/>
              <a:sym typeface="Times New Roman"/>
            </a:endParaRPr>
          </a:p>
          <a:p>
            <a:pPr marL="228600" lvl="0" indent="-228600" algn="l" rtl="0">
              <a:lnSpc>
                <a:spcPct val="80000"/>
              </a:lnSpc>
              <a:spcBef>
                <a:spcPts val="1000"/>
              </a:spcBef>
              <a:spcAft>
                <a:spcPts val="0"/>
              </a:spcAft>
              <a:buClr>
                <a:srgbClr val="000000"/>
              </a:buClr>
              <a:buSzPts val="1665"/>
              <a:buChar char="•"/>
            </a:pPr>
            <a:r>
              <a:rPr lang="en-US" sz="1665">
                <a:solidFill>
                  <a:srgbClr val="000000"/>
                </a:solidFill>
                <a:latin typeface="Calibri"/>
                <a:ea typeface="Calibri"/>
                <a:cs typeface="Calibri"/>
                <a:sym typeface="Calibri"/>
              </a:rPr>
              <a:t>Concierge Services TBD</a:t>
            </a:r>
            <a:endParaRPr sz="1665">
              <a:latin typeface="Times New Roman"/>
              <a:ea typeface="Times New Roman"/>
              <a:cs typeface="Times New Roman"/>
              <a:sym typeface="Times New Roman"/>
            </a:endParaRPr>
          </a:p>
          <a:p>
            <a:pPr marL="228600" lvl="0" indent="-228600" algn="l" rtl="0">
              <a:lnSpc>
                <a:spcPct val="80000"/>
              </a:lnSpc>
              <a:spcBef>
                <a:spcPts val="1000"/>
              </a:spcBef>
              <a:spcAft>
                <a:spcPts val="0"/>
              </a:spcAft>
              <a:buClr>
                <a:srgbClr val="000000"/>
              </a:buClr>
              <a:buSzPts val="1665"/>
              <a:buChar char="•"/>
            </a:pPr>
            <a:r>
              <a:rPr lang="en-US" sz="1665">
                <a:solidFill>
                  <a:srgbClr val="000000"/>
                </a:solidFill>
                <a:latin typeface="Calibri"/>
                <a:ea typeface="Calibri"/>
                <a:cs typeface="Calibri"/>
                <a:sym typeface="Calibri"/>
              </a:rPr>
              <a:t>Monthly Newsletter</a:t>
            </a:r>
            <a:endParaRPr sz="1665">
              <a:latin typeface="Times New Roman"/>
              <a:ea typeface="Times New Roman"/>
              <a:cs typeface="Times New Roman"/>
              <a:sym typeface="Times New Roman"/>
            </a:endParaRPr>
          </a:p>
          <a:p>
            <a:pPr marL="228600" lvl="0" indent="-228600" algn="l" rtl="0">
              <a:lnSpc>
                <a:spcPct val="80000"/>
              </a:lnSpc>
              <a:spcBef>
                <a:spcPts val="1000"/>
              </a:spcBef>
              <a:spcAft>
                <a:spcPts val="0"/>
              </a:spcAft>
              <a:buClr>
                <a:srgbClr val="000000"/>
              </a:buClr>
              <a:buSzPts val="1665"/>
              <a:buChar char="•"/>
            </a:pPr>
            <a:r>
              <a:rPr lang="en-US" sz="1665">
                <a:solidFill>
                  <a:srgbClr val="000000"/>
                </a:solidFill>
                <a:latin typeface="Calibri"/>
                <a:ea typeface="Calibri"/>
                <a:cs typeface="Calibri"/>
                <a:sym typeface="Calibri"/>
              </a:rPr>
              <a:t>Concierge Parking</a:t>
            </a:r>
            <a:endParaRPr sz="1665">
              <a:latin typeface="Times New Roman"/>
              <a:ea typeface="Times New Roman"/>
              <a:cs typeface="Times New Roman"/>
              <a:sym typeface="Times New Roman"/>
            </a:endParaRPr>
          </a:p>
          <a:p>
            <a:pPr marL="228600" lvl="0" indent="-228600" algn="l" rtl="0">
              <a:lnSpc>
                <a:spcPct val="80000"/>
              </a:lnSpc>
              <a:spcBef>
                <a:spcPts val="1000"/>
              </a:spcBef>
              <a:spcAft>
                <a:spcPts val="0"/>
              </a:spcAft>
              <a:buClr>
                <a:srgbClr val="000000"/>
              </a:buClr>
              <a:buSzPts val="1665"/>
              <a:buChar char="•"/>
            </a:pPr>
            <a:r>
              <a:rPr lang="en-US" sz="1665">
                <a:solidFill>
                  <a:srgbClr val="000000"/>
                </a:solidFill>
                <a:latin typeface="Calibri"/>
                <a:ea typeface="Calibri"/>
                <a:cs typeface="Calibri"/>
                <a:sym typeface="Calibri"/>
              </a:rPr>
              <a:t>Invitation to Chef Table twice monthly</a:t>
            </a:r>
            <a:endParaRPr sz="1665">
              <a:latin typeface="Times New Roman"/>
              <a:ea typeface="Times New Roman"/>
              <a:cs typeface="Times New Roman"/>
              <a:sym typeface="Times New Roman"/>
            </a:endParaRPr>
          </a:p>
          <a:p>
            <a:pPr marL="0" lvl="0" indent="0" algn="l" rtl="0">
              <a:lnSpc>
                <a:spcPct val="80000"/>
              </a:lnSpc>
              <a:spcBef>
                <a:spcPts val="1000"/>
              </a:spcBef>
              <a:spcAft>
                <a:spcPts val="0"/>
              </a:spcAft>
              <a:buClr>
                <a:schemeClr val="dk1"/>
              </a:buClr>
              <a:buSzPts val="2590"/>
              <a:buNone/>
            </a:pPr>
            <a:endParaRPr sz="2590">
              <a:solidFill>
                <a:srgbClr val="BFBFBF"/>
              </a:solidFill>
              <a:highlight>
                <a:srgbClr val="000000"/>
              </a:highlight>
            </a:endParaRPr>
          </a:p>
        </p:txBody>
      </p:sp>
      <p:sp>
        <p:nvSpPr>
          <p:cNvPr id="234" name="Google Shape;234;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a:t>
            </a:fld>
            <a:endParaRPr/>
          </a:p>
        </p:txBody>
      </p:sp>
      <p:pic>
        <p:nvPicPr>
          <p:cNvPr id="235" name="Google Shape;235;p8"/>
          <p:cNvPicPr preferRelativeResize="0"/>
          <p:nvPr/>
        </p:nvPicPr>
        <p:blipFill rotWithShape="1">
          <a:blip r:embed="rId3">
            <a:alphaModFix/>
          </a:blip>
          <a:srcRect/>
          <a:stretch/>
        </p:blipFill>
        <p:spPr>
          <a:xfrm>
            <a:off x="0" y="6153890"/>
            <a:ext cx="609653" cy="493819"/>
          </a:xfrm>
          <a:prstGeom prst="rect">
            <a:avLst/>
          </a:prstGeom>
          <a:noFill/>
          <a:ln>
            <a:noFill/>
          </a:ln>
        </p:spPr>
      </p:pic>
      <p:pic>
        <p:nvPicPr>
          <p:cNvPr id="236" name="Google Shape;236;p8"/>
          <p:cNvPicPr preferRelativeResize="0"/>
          <p:nvPr/>
        </p:nvPicPr>
        <p:blipFill rotWithShape="1">
          <a:blip r:embed="rId4">
            <a:alphaModFix/>
          </a:blip>
          <a:srcRect/>
          <a:stretch/>
        </p:blipFill>
        <p:spPr>
          <a:xfrm>
            <a:off x="250957" y="323722"/>
            <a:ext cx="18290" cy="4548010"/>
          </a:xfrm>
          <a:prstGeom prst="rect">
            <a:avLst/>
          </a:prstGeom>
          <a:noFill/>
          <a:ln>
            <a:noFill/>
          </a:ln>
        </p:spPr>
      </p:pic>
      <p:pic>
        <p:nvPicPr>
          <p:cNvPr id="237" name="Google Shape;237;p8"/>
          <p:cNvPicPr preferRelativeResize="0"/>
          <p:nvPr/>
        </p:nvPicPr>
        <p:blipFill rotWithShape="1">
          <a:blip r:embed="rId5">
            <a:alphaModFix/>
          </a:blip>
          <a:srcRect/>
          <a:stretch/>
        </p:blipFill>
        <p:spPr>
          <a:xfrm>
            <a:off x="22337" y="-649264"/>
            <a:ext cx="493819" cy="6767147"/>
          </a:xfrm>
          <a:prstGeom prst="rect">
            <a:avLst/>
          </a:prstGeom>
          <a:noFill/>
          <a:ln>
            <a:noFill/>
          </a:ln>
        </p:spPr>
      </p:pic>
      <p:graphicFrame>
        <p:nvGraphicFramePr>
          <p:cNvPr id="239" name="Google Shape;232;p8">
            <a:extLst>
              <a:ext uri="{FF2B5EF4-FFF2-40B4-BE49-F238E27FC236}">
                <a16:creationId xmlns:a16="http://schemas.microsoft.com/office/drawing/2014/main" id="{222750DA-7971-A767-2927-4BC9D734F87A}"/>
              </a:ext>
            </a:extLst>
          </p:cNvPr>
          <p:cNvGraphicFramePr/>
          <p:nvPr/>
        </p:nvGraphicFramePr>
        <p:xfrm>
          <a:off x="838200" y="1825625"/>
          <a:ext cx="5181600" cy="435133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Google Shape;242;p9" descr="Logo&#10;&#10;Description automatically generated"/>
          <p:cNvPicPr preferRelativeResize="0"/>
          <p:nvPr/>
        </p:nvPicPr>
        <p:blipFill rotWithShape="1">
          <a:blip r:embed="rId3">
            <a:alphaModFix/>
          </a:blip>
          <a:srcRect/>
          <a:stretch/>
        </p:blipFill>
        <p:spPr>
          <a:xfrm>
            <a:off x="0" y="6153890"/>
            <a:ext cx="609653" cy="493819"/>
          </a:xfrm>
          <a:prstGeom prst="rect">
            <a:avLst/>
          </a:prstGeom>
          <a:noFill/>
          <a:ln>
            <a:noFill/>
          </a:ln>
        </p:spPr>
      </p:pic>
      <p:pic>
        <p:nvPicPr>
          <p:cNvPr id="243" name="Google Shape;243;p9"/>
          <p:cNvPicPr preferRelativeResize="0"/>
          <p:nvPr/>
        </p:nvPicPr>
        <p:blipFill rotWithShape="1">
          <a:blip r:embed="rId4">
            <a:alphaModFix/>
          </a:blip>
          <a:srcRect/>
          <a:stretch/>
        </p:blipFill>
        <p:spPr>
          <a:xfrm>
            <a:off x="250957" y="323722"/>
            <a:ext cx="18290" cy="4548010"/>
          </a:xfrm>
          <a:prstGeom prst="rect">
            <a:avLst/>
          </a:prstGeom>
          <a:noFill/>
          <a:ln>
            <a:noFill/>
          </a:ln>
        </p:spPr>
      </p:pic>
      <p:pic>
        <p:nvPicPr>
          <p:cNvPr id="244" name="Google Shape;244;p9"/>
          <p:cNvPicPr preferRelativeResize="0"/>
          <p:nvPr/>
        </p:nvPicPr>
        <p:blipFill rotWithShape="1">
          <a:blip r:embed="rId5">
            <a:alphaModFix/>
          </a:blip>
          <a:srcRect/>
          <a:stretch/>
        </p:blipFill>
        <p:spPr>
          <a:xfrm>
            <a:off x="22337" y="-649264"/>
            <a:ext cx="493819" cy="6767147"/>
          </a:xfrm>
          <a:prstGeom prst="rect">
            <a:avLst/>
          </a:prstGeom>
          <a:noFill/>
          <a:ln>
            <a:noFill/>
          </a:ln>
        </p:spPr>
      </p:pic>
      <p:sp>
        <p:nvSpPr>
          <p:cNvPr id="245" name="Google Shape;245;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a:t>
            </a:fld>
            <a:endParaRPr/>
          </a:p>
        </p:txBody>
      </p:sp>
      <p:sp>
        <p:nvSpPr>
          <p:cNvPr id="246" name="Google Shape;246;p9"/>
          <p:cNvSpPr txBox="1"/>
          <p:nvPr/>
        </p:nvSpPr>
        <p:spPr>
          <a:xfrm>
            <a:off x="758366" y="266077"/>
            <a:ext cx="7586133"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a:solidFill>
                  <a:schemeClr val="dk1"/>
                </a:solidFill>
                <a:latin typeface="Calibri"/>
                <a:ea typeface="Calibri"/>
                <a:cs typeface="Calibri"/>
                <a:sym typeface="Calibri"/>
              </a:rPr>
              <a:t>Product Summary</a:t>
            </a:r>
            <a:endParaRPr sz="4400" b="1">
              <a:solidFill>
                <a:schemeClr val="dk1"/>
              </a:solidFill>
              <a:latin typeface="Calibri"/>
              <a:ea typeface="Calibri"/>
              <a:cs typeface="Calibri"/>
              <a:sym typeface="Calibri"/>
            </a:endParaRPr>
          </a:p>
        </p:txBody>
      </p:sp>
      <p:pic>
        <p:nvPicPr>
          <p:cNvPr id="247" name="Google Shape;247;p9"/>
          <p:cNvPicPr preferRelativeResize="0">
            <a:picLocks noGrp="1"/>
          </p:cNvPicPr>
          <p:nvPr>
            <p:ph type="pic" idx="2"/>
          </p:nvPr>
        </p:nvPicPr>
        <p:blipFill rotWithShape="1">
          <a:blip r:embed="rId6">
            <a:alphaModFix/>
          </a:blip>
          <a:srcRect t="26440" b="26440"/>
          <a:stretch/>
        </p:blipFill>
        <p:spPr>
          <a:xfrm>
            <a:off x="9194800" y="1118306"/>
            <a:ext cx="2159000" cy="1428750"/>
          </a:xfrm>
          <a:prstGeom prst="rect">
            <a:avLst/>
          </a:prstGeom>
          <a:noFill/>
          <a:ln>
            <a:noFill/>
          </a:ln>
        </p:spPr>
      </p:pic>
      <p:pic>
        <p:nvPicPr>
          <p:cNvPr id="248" name="Google Shape;248;p9"/>
          <p:cNvPicPr preferRelativeResize="0"/>
          <p:nvPr/>
        </p:nvPicPr>
        <p:blipFill rotWithShape="1">
          <a:blip r:embed="rId7">
            <a:alphaModFix/>
          </a:blip>
          <a:srcRect/>
          <a:stretch/>
        </p:blipFill>
        <p:spPr>
          <a:xfrm>
            <a:off x="9026393" y="2887516"/>
            <a:ext cx="2764779" cy="1562100"/>
          </a:xfrm>
          <a:prstGeom prst="rect">
            <a:avLst/>
          </a:prstGeom>
          <a:noFill/>
          <a:ln>
            <a:noFill/>
          </a:ln>
        </p:spPr>
      </p:pic>
      <p:pic>
        <p:nvPicPr>
          <p:cNvPr id="249" name="Google Shape;249;p9" descr="Text&#10;&#10;Description automatically generated"/>
          <p:cNvPicPr preferRelativeResize="0"/>
          <p:nvPr/>
        </p:nvPicPr>
        <p:blipFill rotWithShape="1">
          <a:blip r:embed="rId8">
            <a:alphaModFix/>
          </a:blip>
          <a:srcRect/>
          <a:stretch/>
        </p:blipFill>
        <p:spPr>
          <a:xfrm>
            <a:off x="8424538" y="4564494"/>
            <a:ext cx="3405512" cy="1836305"/>
          </a:xfrm>
          <a:prstGeom prst="rect">
            <a:avLst/>
          </a:prstGeom>
          <a:noFill/>
          <a:ln>
            <a:noFill/>
          </a:ln>
        </p:spPr>
      </p:pic>
      <p:pic>
        <p:nvPicPr>
          <p:cNvPr id="250" name="Google Shape;250;p9" descr="Reasons to Attend a Jazz Festival"/>
          <p:cNvPicPr preferRelativeResize="0"/>
          <p:nvPr/>
        </p:nvPicPr>
        <p:blipFill rotWithShape="1">
          <a:blip r:embed="rId9">
            <a:alphaModFix/>
          </a:blip>
          <a:srcRect/>
          <a:stretch/>
        </p:blipFill>
        <p:spPr>
          <a:xfrm>
            <a:off x="5699178" y="5122365"/>
            <a:ext cx="2431378" cy="1278434"/>
          </a:xfrm>
          <a:prstGeom prst="rect">
            <a:avLst/>
          </a:prstGeom>
          <a:noFill/>
          <a:ln>
            <a:noFill/>
          </a:ln>
        </p:spPr>
      </p:pic>
      <p:grpSp>
        <p:nvGrpSpPr>
          <p:cNvPr id="251" name="Google Shape;251;p9"/>
          <p:cNvGrpSpPr/>
          <p:nvPr/>
        </p:nvGrpSpPr>
        <p:grpSpPr>
          <a:xfrm>
            <a:off x="758366" y="1118306"/>
            <a:ext cx="8182000" cy="4747957"/>
            <a:chOff x="0" y="0"/>
            <a:chExt cx="8182000" cy="4747957"/>
          </a:xfrm>
        </p:grpSpPr>
        <p:sp>
          <p:nvSpPr>
            <p:cNvPr id="252" name="Google Shape;252;p9"/>
            <p:cNvSpPr/>
            <p:nvPr/>
          </p:nvSpPr>
          <p:spPr>
            <a:xfrm>
              <a:off x="834164" y="0"/>
              <a:ext cx="692138" cy="614631"/>
            </a:xfrm>
            <a:prstGeom prst="rect">
              <a:avLst/>
            </a:prstGeom>
            <a:blipFill rotWithShape="1">
              <a:blip r:embed="rId10">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9"/>
            <p:cNvSpPr/>
            <p:nvPr/>
          </p:nvSpPr>
          <p:spPr>
            <a:xfrm>
              <a:off x="0" y="532069"/>
              <a:ext cx="2690512" cy="122632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9"/>
            <p:cNvSpPr txBox="1"/>
            <p:nvPr/>
          </p:nvSpPr>
          <p:spPr>
            <a:xfrm>
              <a:off x="0" y="532069"/>
              <a:ext cx="2690512" cy="1226328"/>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dk1"/>
                </a:buClr>
                <a:buSzPts val="1200"/>
                <a:buFont typeface="Century Gothic"/>
                <a:buNone/>
              </a:pPr>
              <a:r>
                <a:rPr lang="en-US" sz="1200">
                  <a:solidFill>
                    <a:schemeClr val="dk1"/>
                  </a:solidFill>
                  <a:latin typeface="Century Gothic"/>
                  <a:ea typeface="Century Gothic"/>
                  <a:cs typeface="Century Gothic"/>
                  <a:sym typeface="Century Gothic"/>
                </a:rPr>
                <a:t>The business of the Salon will continue by enabling and spotlighting the Artistic community thru hosting introductory receptions monthly for promising Artists. Twelve visual Artists specifically painters, photographers and fashion designers will compete to participate within education and schools for the arts. A partnership between the Artist and the business will be created whereby the Artists benefit from exposure to grow their confidence, sales from within the space and the company website which will also serve as an E-Commerce site, offering more exposure and possible commitments from sponsors and partners to further enable their livelihood. </a:t>
              </a:r>
              <a:endParaRPr/>
            </a:p>
          </p:txBody>
        </p:sp>
        <p:sp>
          <p:nvSpPr>
            <p:cNvPr id="255" name="Google Shape;255;p9"/>
            <p:cNvSpPr/>
            <p:nvPr/>
          </p:nvSpPr>
          <p:spPr>
            <a:xfrm>
              <a:off x="3368978" y="0"/>
              <a:ext cx="692138" cy="576244"/>
            </a:xfrm>
            <a:prstGeom prst="rect">
              <a:avLst/>
            </a:prstGeom>
            <a:blipFill rotWithShape="1">
              <a:blip r:embed="rId11">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9"/>
            <p:cNvSpPr/>
            <p:nvPr/>
          </p:nvSpPr>
          <p:spPr>
            <a:xfrm>
              <a:off x="2937621" y="546890"/>
              <a:ext cx="1538085" cy="158736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9"/>
            <p:cNvSpPr txBox="1"/>
            <p:nvPr/>
          </p:nvSpPr>
          <p:spPr>
            <a:xfrm>
              <a:off x="2937621" y="546890"/>
              <a:ext cx="1538085" cy="1587369"/>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dk1"/>
                </a:buClr>
                <a:buSzPts val="1200"/>
                <a:buFont typeface="Century Gothic"/>
                <a:buNone/>
              </a:pPr>
              <a:r>
                <a:rPr lang="en-US" sz="1200">
                  <a:solidFill>
                    <a:schemeClr val="dk1"/>
                  </a:solidFill>
                  <a:latin typeface="Century Gothic"/>
                  <a:ea typeface="Century Gothic"/>
                  <a:cs typeface="Century Gothic"/>
                  <a:sym typeface="Century Gothic"/>
                </a:rPr>
                <a:t>On a quarterly basis we will host music competitions focused on unearthing and enabling new talent with prize money, ongoing work and possible music contracts from relationships with leaders within the music industry.  </a:t>
              </a:r>
              <a:endParaRPr/>
            </a:p>
          </p:txBody>
        </p:sp>
        <p:sp>
          <p:nvSpPr>
            <p:cNvPr id="258" name="Google Shape;258;p9"/>
            <p:cNvSpPr/>
            <p:nvPr/>
          </p:nvSpPr>
          <p:spPr>
            <a:xfrm>
              <a:off x="5284636" y="0"/>
              <a:ext cx="692138" cy="556073"/>
            </a:xfrm>
            <a:prstGeom prst="rect">
              <a:avLst/>
            </a:prstGeom>
            <a:blipFill rotWithShape="1">
              <a:blip r:embed="rId12">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9"/>
            <p:cNvSpPr/>
            <p:nvPr/>
          </p:nvSpPr>
          <p:spPr>
            <a:xfrm>
              <a:off x="4817469" y="569789"/>
              <a:ext cx="1626479" cy="1590961"/>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9"/>
            <p:cNvSpPr txBox="1"/>
            <p:nvPr/>
          </p:nvSpPr>
          <p:spPr>
            <a:xfrm>
              <a:off x="4817469" y="569789"/>
              <a:ext cx="1626479" cy="1590961"/>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dk1"/>
                </a:buClr>
                <a:buSzPts val="1200"/>
                <a:buFont typeface="Century Gothic"/>
                <a:buNone/>
              </a:pPr>
              <a:r>
                <a:rPr lang="en-US" sz="1200">
                  <a:solidFill>
                    <a:schemeClr val="dk1"/>
                  </a:solidFill>
                  <a:latin typeface="Century Gothic"/>
                  <a:ea typeface="Century Gothic"/>
                  <a:cs typeface="Century Gothic"/>
                  <a:sym typeface="Century Gothic"/>
                </a:rPr>
                <a:t>We will develop programming to introduce Thought Leaders in a creative fashion by marrying their work with a variety of Artists to produce exciting and engaging stage shows aimed at excavating authenticity, stressing the importance and power of integrity in enabling our personal progress and transforming humanity</a:t>
              </a:r>
              <a:r>
                <a:rPr lang="en-US" sz="1200">
                  <a:solidFill>
                    <a:schemeClr val="dk1"/>
                  </a:solidFill>
                  <a:latin typeface="Calibri"/>
                  <a:ea typeface="Calibri"/>
                  <a:cs typeface="Calibri"/>
                  <a:sym typeface="Calibri"/>
                </a:rPr>
                <a:t>. </a:t>
              </a:r>
              <a:endParaRPr/>
            </a:p>
          </p:txBody>
        </p:sp>
        <p:sp>
          <p:nvSpPr>
            <p:cNvPr id="261" name="Google Shape;261;p9"/>
            <p:cNvSpPr/>
            <p:nvPr/>
          </p:nvSpPr>
          <p:spPr>
            <a:xfrm>
              <a:off x="7066898" y="0"/>
              <a:ext cx="692138" cy="572212"/>
            </a:xfrm>
            <a:prstGeom prst="rect">
              <a:avLst/>
            </a:prstGeom>
            <a:blipFill rotWithShape="1">
              <a:blip r:embed="rId13">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9"/>
            <p:cNvSpPr/>
            <p:nvPr/>
          </p:nvSpPr>
          <p:spPr>
            <a:xfrm>
              <a:off x="6643915" y="574321"/>
              <a:ext cx="1538085" cy="166717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9"/>
            <p:cNvSpPr txBox="1"/>
            <p:nvPr/>
          </p:nvSpPr>
          <p:spPr>
            <a:xfrm>
              <a:off x="6643915" y="574321"/>
              <a:ext cx="1538085" cy="166717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dk1"/>
                </a:buClr>
                <a:buSzPts val="1200"/>
                <a:buFont typeface="Century Gothic"/>
                <a:buNone/>
              </a:pPr>
              <a:r>
                <a:rPr lang="en-US" sz="1200">
                  <a:solidFill>
                    <a:schemeClr val="dk1"/>
                  </a:solidFill>
                  <a:latin typeface="Century Gothic"/>
                  <a:ea typeface="Century Gothic"/>
                  <a:cs typeface="Century Gothic"/>
                  <a:sym typeface="Century Gothic"/>
                </a:rPr>
                <a:t>Poetry slam competitions, and creatively placing music in the mix with other artistic expression will keep the stage vibrant and compelling</a:t>
              </a:r>
              <a:r>
                <a:rPr lang="en-US" sz="1200">
                  <a:solidFill>
                    <a:schemeClr val="dk1"/>
                  </a:solidFill>
                  <a:latin typeface="Calibri"/>
                  <a:ea typeface="Calibri"/>
                  <a:cs typeface="Calibri"/>
                  <a:sym typeface="Calibri"/>
                </a:rPr>
                <a:t>.  </a:t>
              </a:r>
              <a:endParaRPr/>
            </a:p>
          </p:txBody>
        </p:sp>
        <p:sp>
          <p:nvSpPr>
            <p:cNvPr id="264" name="Google Shape;264;p9"/>
            <p:cNvSpPr/>
            <p:nvPr/>
          </p:nvSpPr>
          <p:spPr>
            <a:xfrm>
              <a:off x="3310001" y="2964684"/>
              <a:ext cx="692138" cy="580096"/>
            </a:xfrm>
            <a:prstGeom prst="rect">
              <a:avLst/>
            </a:prstGeom>
            <a:blipFill rotWithShape="1">
              <a:blip r:embed="rId14">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9"/>
            <p:cNvSpPr/>
            <p:nvPr/>
          </p:nvSpPr>
          <p:spPr>
            <a:xfrm>
              <a:off x="2707323" y="3526077"/>
              <a:ext cx="1923114" cy="122188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9"/>
            <p:cNvSpPr txBox="1"/>
            <p:nvPr/>
          </p:nvSpPr>
          <p:spPr>
            <a:xfrm>
              <a:off x="2707323" y="3526077"/>
              <a:ext cx="1923114" cy="122188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dk1"/>
                </a:buClr>
                <a:buSzPts val="1200"/>
                <a:buFont typeface="Century Gothic"/>
                <a:buNone/>
              </a:pPr>
              <a:r>
                <a:rPr lang="en-US" sz="1200">
                  <a:solidFill>
                    <a:schemeClr val="dk1"/>
                  </a:solidFill>
                  <a:latin typeface="Century Gothic"/>
                  <a:ea typeface="Century Gothic"/>
                  <a:cs typeface="Century Gothic"/>
                  <a:sym typeface="Century Gothic"/>
                </a:rPr>
                <a:t>The music played in the space will also be carefully selected to enhance mood and time of day, yet most importantly will always reflect on mission. </a:t>
              </a:r>
              <a:endParaRPr/>
            </a:p>
          </p:txBody>
        </p:sp>
      </p:gr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236</TotalTime>
  <Words>1926</Words>
  <Application>Microsoft Office PowerPoint</Application>
  <PresentationFormat>Widescreen</PresentationFormat>
  <Paragraphs>125</Paragraphs>
  <Slides>15</Slides>
  <Notes>15</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PowerPoint Presentation</vt:lpstr>
      <vt:lpstr>Executive Summary</vt:lpstr>
      <vt:lpstr>Salon Lola is a for-profit cultural center, with multiple stages and a lease space for a restaurant. It will be located in Harlem and beautifully designed for emotional impact with education, entertainment, and great food, as its centerpiece.  </vt:lpstr>
      <vt:lpstr>PowerPoint Presentation</vt:lpstr>
      <vt:lpstr>PowerPoint Presentation</vt:lpstr>
      <vt:lpstr>About Lola</vt:lpstr>
      <vt:lpstr>PowerPoint Presentation</vt:lpstr>
      <vt:lpstr>Membership Model  Membership will be offered at two levels (Gold and Platinum)</vt:lpstr>
      <vt:lpstr>PowerPoint Presentation</vt:lpstr>
      <vt:lpstr>PowerPoint Presentation</vt:lpstr>
      <vt:lpstr>PowerPoint Presentation</vt:lpstr>
      <vt:lpstr>Social Media</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Selby Ham</dc:creator>
  <cp:lastModifiedBy>Lola Gayle Patrick-Odeen</cp:lastModifiedBy>
  <cp:revision>10</cp:revision>
  <dcterms:created xsi:type="dcterms:W3CDTF">2020-12-09T20:50:58Z</dcterms:created>
  <dcterms:modified xsi:type="dcterms:W3CDTF">2022-06-12T20:23:04Z</dcterms:modified>
</cp:coreProperties>
</file>